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4071942"/>
            <a:ext cx="6172200" cy="189436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Клубничные </a:t>
            </a:r>
            <a:r>
              <a:rPr lang="ru-RU" sz="4400" dirty="0" err="1" smtClean="0">
                <a:solidFill>
                  <a:schemeClr val="accent3">
                    <a:lumMod val="75000"/>
                  </a:schemeClr>
                </a:solidFill>
              </a:rPr>
              <a:t>кексики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    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Выполнила: Новикова Ксения</a:t>
            </a:r>
          </a:p>
          <a:p>
            <a:endParaRPr lang="ru-RU" dirty="0"/>
          </a:p>
        </p:txBody>
      </p:sp>
      <p:pic>
        <p:nvPicPr>
          <p:cNvPr id="1026" name="Picture 2" descr="E:\кексики\2015-11-29 19-17-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82" r="21694"/>
          <a:stretch/>
        </p:blipFill>
        <p:spPr bwMode="auto">
          <a:xfrm>
            <a:off x="2627784" y="492238"/>
            <a:ext cx="3848901" cy="3528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59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ексики\2015-11-29 17-45-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34" r="36333"/>
          <a:stretch/>
        </p:blipFill>
        <p:spPr bwMode="auto">
          <a:xfrm>
            <a:off x="467544" y="881147"/>
            <a:ext cx="3054273" cy="50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646547"/>
            <a:ext cx="324036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Перед тем как разложить тесто по формочкам,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включаем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духовку на 180 градусов, пусть она разогревается!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Включили, а теперь…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1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724" y="47235"/>
            <a:ext cx="3451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смело,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торопясь, раскладываем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тесто по формочкам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Наполненные формочки ставим на противень…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E:\кексики\2015-11-29 17-47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09" y="113563"/>
            <a:ext cx="222264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кексики\2015-11-29 17-48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895" y="134809"/>
            <a:ext cx="222264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кексики\2015-11-29 17-52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710" y="4437112"/>
            <a:ext cx="3960000" cy="222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3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кексики\2015-11-29 17-55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960000" cy="222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кексики\2015-11-29 18-10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0590"/>
            <a:ext cx="3960000" cy="222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6768" y="1019189"/>
            <a:ext cx="40371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ставим уже в разогретую духовку.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515" y="4653136"/>
            <a:ext cx="36280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Выпекаем 20 – 40 минут.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3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кексики\2015-11-29 18-47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8627" y="97402"/>
            <a:ext cx="3600000" cy="6413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6866" y="476672"/>
            <a:ext cx="65435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Клубничные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кексики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039" y="5373216"/>
            <a:ext cx="406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спеклись!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кексики\2015-11-29 18-51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80000" cy="2626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кексики\2015-11-29 18-53-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4680000" cy="262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933216"/>
            <a:ext cx="40645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они были красивыми и аппетитными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381" y="4738026"/>
            <a:ext cx="3686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ы их украшаем!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2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ексики\2015-11-29 19-17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26" y="476672"/>
            <a:ext cx="3240000" cy="5772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7999" y="1124744"/>
            <a:ext cx="47668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Всем 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приятного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аппетита!!!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" y="498656"/>
            <a:ext cx="8964488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70232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Что нам для этого понадобится: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28800"/>
            <a:ext cx="5684633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Сметана – 250 гр.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Разрыхлитель – 2 ч. ложки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Клубника – 100 гр.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Яйцо – 4 шт.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Сахар – 1 стакан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Ванильный - сахар 10 гр.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Мука – 2 стакана</a:t>
            </a:r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2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ексики\2015-11-29 17-22-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60"/>
          <a:stretch/>
        </p:blipFill>
        <p:spPr bwMode="auto">
          <a:xfrm>
            <a:off x="323528" y="188640"/>
            <a:ext cx="2427470" cy="364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97871"/>
            <a:ext cx="606947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Выкладываем сметану в миску и добавляем разрыхлитель , перемешиваем и оставляем эту смесь настаиваться.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E:\кексики\2015-11-29 17-23-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60"/>
          <a:stretch/>
        </p:blipFill>
        <p:spPr bwMode="auto">
          <a:xfrm>
            <a:off x="1763688" y="2996952"/>
            <a:ext cx="2583828" cy="36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ексики\2015-11-29 17-24-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47" b="6237"/>
          <a:stretch/>
        </p:blipFill>
        <p:spPr bwMode="auto">
          <a:xfrm>
            <a:off x="5093737" y="3000838"/>
            <a:ext cx="2419462" cy="36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0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ексики\2015-11-29 17-27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2384291" cy="42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ексики\2015-11-29 17-27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86136"/>
            <a:ext cx="2384294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кексики\2015-11-29 17-29-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14"/>
          <a:stretch/>
        </p:blipFill>
        <p:spPr bwMode="auto">
          <a:xfrm>
            <a:off x="5508104" y="2686136"/>
            <a:ext cx="2384294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66561"/>
            <a:ext cx="482453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Нарезаем мелко клубнику и тоже отставляем пока в сторону.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ексики\2015-11-29 17-30-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09"/>
          <a:stretch/>
        </p:blipFill>
        <p:spPr bwMode="auto">
          <a:xfrm>
            <a:off x="2647389" y="2958084"/>
            <a:ext cx="2384294" cy="380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кексики\2015-11-29 17-31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2" y="193039"/>
            <a:ext cx="222264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кексики\2015-11-29 17-32-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0" b="6135"/>
          <a:stretch/>
        </p:blipFill>
        <p:spPr bwMode="auto">
          <a:xfrm>
            <a:off x="5580112" y="2985008"/>
            <a:ext cx="2335959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7389" y="10159"/>
            <a:ext cx="63170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А теперь займемся самым интересным и увлекательным – тестом!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Берем большую миску и разбиваем яйца, добавляем сахар…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ексики\2015-11-29 17-32-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45"/>
          <a:stretch/>
        </p:blipFill>
        <p:spPr bwMode="auto">
          <a:xfrm>
            <a:off x="5917757" y="273224"/>
            <a:ext cx="2723179" cy="42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кексики\2015-11-29 17-34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89"/>
          <a:stretch/>
        </p:blipFill>
        <p:spPr bwMode="auto">
          <a:xfrm>
            <a:off x="291169" y="2400280"/>
            <a:ext cx="2868803" cy="42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339" y="47288"/>
            <a:ext cx="54726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анильный сахар и взбиваем все до пышной пены. А это так увлекательно и здорово!!!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124" name="Picture 4" descr="E:\кексики\2015-11-29 17-34-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11"/>
          <a:stretch/>
        </p:blipFill>
        <p:spPr bwMode="auto">
          <a:xfrm>
            <a:off x="3173684" y="2397224"/>
            <a:ext cx="2744073" cy="42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кексики\2015-11-29 17-35-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00" b="8445"/>
          <a:stretch/>
        </p:blipFill>
        <p:spPr bwMode="auto">
          <a:xfrm>
            <a:off x="6084168" y="4452744"/>
            <a:ext cx="2528639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7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ексики\2015-11-29 17-35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42" y="260648"/>
            <a:ext cx="2424707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кексики\2015-11-29 17-38-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21" r="21832"/>
          <a:stretch/>
        </p:blipFill>
        <p:spPr bwMode="auto">
          <a:xfrm>
            <a:off x="2915816" y="3645024"/>
            <a:ext cx="4940762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0968" y="245448"/>
            <a:ext cx="547260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Вот и подошла очередь нашей сметаны с разрыхлителем, которая ждала нас в сторонке. Выкладываем ее в миску, где у нас уже яйцо и сахар и тщательно перемешиваем, но очень аккуратно!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ексики\2015-11-29 17-39-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1" b="10000"/>
          <a:stretch/>
        </p:blipFill>
        <p:spPr bwMode="auto">
          <a:xfrm>
            <a:off x="179512" y="186448"/>
            <a:ext cx="2817440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832766"/>
            <a:ext cx="43380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Теперь мы добавляем муку, небольшими порциями, и аккуратно перемешиваем.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 descr="E:\кексики\2015-11-29 17-39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388" y="186448"/>
            <a:ext cx="2374870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кексики\2015-11-29 17-42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6818" y="4365104"/>
            <a:ext cx="3960000" cy="2222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0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" y="4220648"/>
            <a:ext cx="76328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Уже в готовое тесто добавляем нашу лакомку-клубничку и медленно перемешиваем, так чтоб наше тесто не «упало».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Тесто для наших клубничных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кексиков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готово!!!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 descr="E:\кексики\2015-11-29 17-4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260648"/>
            <a:ext cx="222264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кексики\2015-11-29 17-43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8944"/>
            <a:ext cx="222264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кексики\2015-11-29 17-44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8944"/>
            <a:ext cx="2222647" cy="39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3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253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Клубничные кексики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Клубничные кексики</dc:title>
  <dc:creator>User</dc:creator>
  <cp:lastModifiedBy>ADmin</cp:lastModifiedBy>
  <cp:revision>20</cp:revision>
  <dcterms:created xsi:type="dcterms:W3CDTF">2015-12-10T07:34:57Z</dcterms:created>
  <dcterms:modified xsi:type="dcterms:W3CDTF">2016-01-06T20:16:39Z</dcterms:modified>
</cp:coreProperties>
</file>