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10900-765B-4202-9FBB-672ED047A278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8A7C8-9E69-4288-926C-E66128AD1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9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8A7C8-9E69-4288-926C-E66128AD133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68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6356147-7D6A-4045-A6B5-DC59D7BFF1DE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FCEBA2B-2DD4-4AF4-9435-B56026B80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371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6147-7D6A-4045-A6B5-DC59D7BFF1DE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BA2B-2DD4-4AF4-9435-B56026B80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9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6147-7D6A-4045-A6B5-DC59D7BFF1DE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BA2B-2DD4-4AF4-9435-B56026B80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1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6147-7D6A-4045-A6B5-DC59D7BFF1DE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BA2B-2DD4-4AF4-9435-B56026B80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024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6147-7D6A-4045-A6B5-DC59D7BFF1DE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BA2B-2DD4-4AF4-9435-B56026B80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30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6147-7D6A-4045-A6B5-DC59D7BFF1DE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BA2B-2DD4-4AF4-9435-B56026B80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47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6147-7D6A-4045-A6B5-DC59D7BFF1DE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BA2B-2DD4-4AF4-9435-B56026B80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876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6147-7D6A-4045-A6B5-DC59D7BFF1DE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BA2B-2DD4-4AF4-9435-B56026B80A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89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6147-7D6A-4045-A6B5-DC59D7BFF1DE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BA2B-2DD4-4AF4-9435-B56026B80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2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6147-7D6A-4045-A6B5-DC59D7BFF1DE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BA2B-2DD4-4AF4-9435-B56026B80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00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6147-7D6A-4045-A6B5-DC59D7BFF1DE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BA2B-2DD4-4AF4-9435-B56026B80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26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6147-7D6A-4045-A6B5-DC59D7BFF1DE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BA2B-2DD4-4AF4-9435-B56026B80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97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6147-7D6A-4045-A6B5-DC59D7BFF1DE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BA2B-2DD4-4AF4-9435-B56026B80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3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6147-7D6A-4045-A6B5-DC59D7BFF1DE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BA2B-2DD4-4AF4-9435-B56026B80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0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6147-7D6A-4045-A6B5-DC59D7BFF1DE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BA2B-2DD4-4AF4-9435-B56026B80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90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6147-7D6A-4045-A6B5-DC59D7BFF1DE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BA2B-2DD4-4AF4-9435-B56026B80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7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6147-7D6A-4045-A6B5-DC59D7BFF1DE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BA2B-2DD4-4AF4-9435-B56026B80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14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356147-7D6A-4045-A6B5-DC59D7BFF1DE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CEBA2B-2DD4-4AF4-9435-B56026B80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980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7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5252" y="910720"/>
            <a:ext cx="9271691" cy="2421464"/>
          </a:xfrm>
        </p:spPr>
        <p:txBody>
          <a:bodyPr/>
          <a:lstStyle/>
          <a:p>
            <a:r>
              <a:rPr lang="ru-RU" dirty="0" smtClean="0">
                <a:solidFill>
                  <a:srgbClr val="EC14D7"/>
                </a:solidFill>
                <a:latin typeface="Book Antiqua" panose="02040602050305030304" pitchFamily="18" charset="0"/>
              </a:rPr>
              <a:t>Торт «Мамино счастье»</a:t>
            </a:r>
            <a:endParaRPr lang="ru-RU" dirty="0">
              <a:solidFill>
                <a:srgbClr val="EC14D7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943926"/>
            <a:ext cx="9144000" cy="1313873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EC14D7"/>
                </a:solidFill>
                <a:latin typeface="Book Antiqua" panose="02040602050305030304" pitchFamily="18" charset="0"/>
              </a:rPr>
              <a:t>Приготовила: Артемьева Алиса, </a:t>
            </a:r>
            <a:r>
              <a:rPr lang="ru-RU" sz="2400" b="1" dirty="0" smtClean="0">
                <a:solidFill>
                  <a:srgbClr val="EC14D7"/>
                </a:solidFill>
                <a:latin typeface="Book Antiqua" panose="02040602050305030304" pitchFamily="18" charset="0"/>
              </a:rPr>
              <a:t>6 </a:t>
            </a:r>
            <a:r>
              <a:rPr lang="ru-RU" sz="2400" b="1" dirty="0" smtClean="0">
                <a:solidFill>
                  <a:srgbClr val="EC14D7"/>
                </a:solidFill>
                <a:latin typeface="Book Antiqua" panose="02040602050305030304" pitchFamily="18" charset="0"/>
              </a:rPr>
              <a:t>лет. </a:t>
            </a:r>
          </a:p>
          <a:p>
            <a:pPr algn="r"/>
            <a:r>
              <a:rPr lang="ru-RU" sz="2400" b="1" dirty="0" smtClean="0">
                <a:solidFill>
                  <a:srgbClr val="EC14D7"/>
                </a:solidFill>
                <a:latin typeface="Book Antiqua" panose="02040602050305030304" pitchFamily="18" charset="0"/>
              </a:rPr>
              <a:t>Д/с «Подсолнушек», гр. Зайки</a:t>
            </a:r>
            <a:endParaRPr lang="ru-RU" sz="2400" b="1" dirty="0">
              <a:solidFill>
                <a:srgbClr val="EC14D7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7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75983" y="1053547"/>
            <a:ext cx="3996635" cy="20664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EC14D7"/>
                </a:solidFill>
                <a:latin typeface="Book Antiqua" panose="02040602050305030304" pitchFamily="18" charset="0"/>
              </a:rPr>
              <a:t>Приятного </a:t>
            </a:r>
            <a:r>
              <a:rPr lang="ru-RU" b="1" dirty="0" smtClean="0">
                <a:solidFill>
                  <a:srgbClr val="EC14D7"/>
                </a:solidFill>
                <a:latin typeface="Book Antiqua" panose="02040602050305030304" pitchFamily="18" charset="0"/>
              </a:rPr>
              <a:t>аппетита!!!</a:t>
            </a:r>
            <a:endParaRPr lang="ru-RU" b="1" dirty="0">
              <a:solidFill>
                <a:srgbClr val="EC14D7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51359" y="1832947"/>
            <a:ext cx="6016510" cy="3384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42783" y="1687712"/>
            <a:ext cx="6202412" cy="348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7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5275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 smtClean="0">
                <a:solidFill>
                  <a:srgbClr val="EC14D7"/>
                </a:solidFill>
                <a:latin typeface="Book Antiqua" panose="02040602050305030304" pitchFamily="18" charset="0"/>
              </a:rPr>
              <a:t>Я решила приготовить торт из трех бисквитных коржей с заварным кремом и начинкой из яблок, бананов и зефира</a:t>
            </a:r>
            <a:r>
              <a:rPr lang="ru-RU" sz="2300" b="1" dirty="0" smtClean="0">
                <a:solidFill>
                  <a:srgbClr val="EC14D7"/>
                </a:solidFill>
                <a:latin typeface="Book Antiqua" panose="02040602050305030304" pitchFamily="18" charset="0"/>
              </a:rPr>
              <a:t>. </a:t>
            </a:r>
            <a:r>
              <a:rPr lang="ru-RU" sz="2300" b="1" dirty="0" smtClean="0">
                <a:solidFill>
                  <a:srgbClr val="EC14D7"/>
                </a:solidFill>
                <a:latin typeface="Book Antiqua" panose="02040602050305030304" pitchFamily="18" charset="0"/>
              </a:rPr>
              <a:t/>
            </a:r>
            <a:br>
              <a:rPr lang="ru-RU" sz="2300" b="1" dirty="0" smtClean="0">
                <a:solidFill>
                  <a:srgbClr val="EC14D7"/>
                </a:solidFill>
                <a:latin typeface="Book Antiqua" panose="02040602050305030304" pitchFamily="18" charset="0"/>
              </a:rPr>
            </a:br>
            <a:r>
              <a:rPr lang="ru-RU" sz="2300" b="1" dirty="0" smtClean="0">
                <a:solidFill>
                  <a:srgbClr val="EC14D7"/>
                </a:solidFill>
                <a:latin typeface="Book Antiqua" panose="02040602050305030304" pitchFamily="18" charset="0"/>
              </a:rPr>
              <a:t>Для этого мы сходили с мамой в магазин и купили все </a:t>
            </a:r>
            <a:r>
              <a:rPr lang="ru-RU" sz="2300" b="1" dirty="0" err="1" smtClean="0">
                <a:solidFill>
                  <a:srgbClr val="EC14D7"/>
                </a:solidFill>
                <a:latin typeface="Book Antiqua" panose="02040602050305030304" pitchFamily="18" charset="0"/>
              </a:rPr>
              <a:t>необходимоё</a:t>
            </a:r>
            <a:r>
              <a:rPr lang="ru-RU" sz="2300" b="1" dirty="0" smtClean="0">
                <a:solidFill>
                  <a:srgbClr val="EC14D7"/>
                </a:solidFill>
                <a:latin typeface="Book Antiqua" panose="02040602050305030304" pitchFamily="18" charset="0"/>
              </a:rPr>
              <a:t>: муку, сахар, масло сливочное, молоко, яйца, яблоки зефир, орехи, бананы, медовые коржи и принялись за торт.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477" y="2542799"/>
            <a:ext cx="7523921" cy="4231707"/>
          </a:xfrm>
        </p:spPr>
      </p:pic>
    </p:spTree>
    <p:extLst>
      <p:ext uri="{BB962C8B-B14F-4D97-AF65-F5344CB8AC3E}">
        <p14:creationId xmlns:p14="http://schemas.microsoft.com/office/powerpoint/2010/main" val="250069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7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509" y="221974"/>
            <a:ext cx="10131425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EC14D7"/>
                </a:solidFill>
                <a:latin typeface="Book Antiqua" panose="02040602050305030304" pitchFamily="18" charset="0"/>
              </a:rPr>
              <a:t>Приготовим заварной крем. Для этого возьмем сахар и измельчим его до сахарной пудры. Затем в кастрюлю насыпаем три столовых ложки муки и три столовых ложки сахара</a:t>
            </a:r>
            <a:endParaRPr lang="ru-RU" sz="2800" b="1" dirty="0">
              <a:solidFill>
                <a:srgbClr val="EC14D7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698" y="2854695"/>
            <a:ext cx="4587803" cy="258063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2188" y="2879690"/>
            <a:ext cx="4702069" cy="264491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1949" y="2879690"/>
            <a:ext cx="4702068" cy="26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7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EC14D7"/>
                </a:solidFill>
                <a:latin typeface="Book Antiqua" panose="02040602050305030304" pitchFamily="18" charset="0"/>
              </a:rPr>
              <a:t>После этого разбиваем два яйца, добавляем сахарную пудру и тщательно все перемешиваем.</a:t>
            </a:r>
            <a:endParaRPr lang="ru-RU" sz="2800" b="1" dirty="0">
              <a:solidFill>
                <a:srgbClr val="EC14D7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794" y="2980820"/>
            <a:ext cx="4352925" cy="24485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8593" y="2980821"/>
            <a:ext cx="4352925" cy="244852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29908" y="2841194"/>
            <a:ext cx="4356769" cy="24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7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288" y="366609"/>
            <a:ext cx="10873408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EC14D7"/>
                </a:solidFill>
                <a:latin typeface="Book Antiqua" panose="02040602050305030304" pitchFamily="18" charset="0"/>
              </a:rPr>
              <a:t>Последним добавляем </a:t>
            </a:r>
            <a:r>
              <a:rPr lang="ru-RU" sz="2800" b="1" dirty="0" smtClean="0">
                <a:solidFill>
                  <a:srgbClr val="EC14D7"/>
                </a:solidFill>
                <a:latin typeface="Book Antiqua" panose="02040602050305030304" pitchFamily="18" charset="0"/>
              </a:rPr>
              <a:t>молоко. Весь пакет. Получившуюся смесь нужно поставить на небольшой огонь и постоянно помешивая довести крем до кипения. </a:t>
            </a:r>
            <a:endParaRPr lang="ru-RU" sz="2800" b="1" dirty="0">
              <a:solidFill>
                <a:srgbClr val="EC14D7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058" y="2777828"/>
            <a:ext cx="4352925" cy="24485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6538" y="2775079"/>
            <a:ext cx="4352925" cy="244852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05512" y="2777226"/>
            <a:ext cx="4350176" cy="244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7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375" y="526774"/>
            <a:ext cx="10933870" cy="1529153"/>
          </a:xfrm>
        </p:spPr>
        <p:txBody>
          <a:bodyPr/>
          <a:lstStyle/>
          <a:p>
            <a:pPr algn="ctr"/>
            <a:r>
              <a:rPr lang="ru-RU" sz="2500" b="1" dirty="0">
                <a:solidFill>
                  <a:srgbClr val="EC14D7"/>
                </a:solidFill>
                <a:latin typeface="Book Antiqua" panose="02040602050305030304" pitchFamily="18" charset="0"/>
              </a:rPr>
              <a:t>После этого сразу поставить в холодную </a:t>
            </a:r>
            <a:r>
              <a:rPr lang="ru-RU" sz="2500" b="1" dirty="0" smtClean="0">
                <a:solidFill>
                  <a:srgbClr val="EC14D7"/>
                </a:solidFill>
                <a:latin typeface="Book Antiqua" panose="02040602050305030304" pitchFamily="18" charset="0"/>
              </a:rPr>
              <a:t>воду. Пока крем еще теплый добавляем мягкое сливочное масло </a:t>
            </a:r>
            <a:r>
              <a:rPr lang="ru-RU" sz="2500" b="1" dirty="0">
                <a:solidFill>
                  <a:srgbClr val="EC14D7"/>
                </a:solidFill>
                <a:latin typeface="Book Antiqua" panose="02040602050305030304" pitchFamily="18" charset="0"/>
              </a:rPr>
              <a:t>и </a:t>
            </a:r>
            <a:r>
              <a:rPr lang="ru-RU" sz="2500" b="1" dirty="0" smtClean="0">
                <a:solidFill>
                  <a:srgbClr val="EC14D7"/>
                </a:solidFill>
                <a:latin typeface="Book Antiqua" panose="02040602050305030304" pitchFamily="18" charset="0"/>
              </a:rPr>
              <a:t>остужаем. </a:t>
            </a:r>
            <a:endParaRPr lang="ru-RU" b="1" dirty="0">
              <a:solidFill>
                <a:srgbClr val="EC14D7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" r="5204" b="-1"/>
          <a:stretch/>
        </p:blipFill>
        <p:spPr>
          <a:xfrm>
            <a:off x="159856" y="2813768"/>
            <a:ext cx="4343400" cy="278129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1" r="11502" b="-759"/>
          <a:stretch/>
        </p:blipFill>
        <p:spPr>
          <a:xfrm>
            <a:off x="7742085" y="2813768"/>
            <a:ext cx="3947160" cy="289814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32" t="1" r="20686" b="2518"/>
          <a:stretch/>
        </p:blipFill>
        <p:spPr>
          <a:xfrm rot="5400000">
            <a:off x="3806192" y="2668862"/>
            <a:ext cx="4632957" cy="294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7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4273"/>
            <a:ext cx="10515600" cy="11182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EC14D7"/>
                </a:solidFill>
                <a:latin typeface="Book Antiqua" panose="02040602050305030304" pitchFamily="18" charset="0"/>
              </a:rPr>
              <a:t>Смазываем первый корж заварным кремом. Нарезаем ломтиками яблоки и зефир и выкладываем на корж.</a:t>
            </a:r>
            <a:endParaRPr lang="ru-RU" sz="2800" b="1" dirty="0">
              <a:solidFill>
                <a:srgbClr val="EC14D7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4683" y="2825568"/>
            <a:ext cx="4863603" cy="273577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4199" y="2825567"/>
            <a:ext cx="4863602" cy="27357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51503" y="2822959"/>
            <a:ext cx="4866940" cy="273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3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67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18662"/>
            <a:ext cx="10131425" cy="1847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EC14D7"/>
                </a:solidFill>
                <a:latin typeface="Book Antiqua" panose="02040602050305030304" pitchFamily="18" charset="0"/>
              </a:rPr>
              <a:t>Следующий слой коржа </a:t>
            </a:r>
            <a:r>
              <a:rPr lang="ru-RU" sz="2800" b="1" dirty="0" smtClean="0">
                <a:solidFill>
                  <a:srgbClr val="EC14D7"/>
                </a:solidFill>
                <a:latin typeface="Book Antiqua" panose="02040602050305030304" pitchFamily="18" charset="0"/>
              </a:rPr>
              <a:t>тоже смазываем кремом и выкладываем нарезанный на дольки банан. После этого последний слой закрываем коржом, все плотно прижимаем, покрываем кремом и аккуратно выравниваем поверхность.</a:t>
            </a:r>
            <a:endParaRPr lang="ru-RU" sz="2800" b="1" dirty="0">
              <a:solidFill>
                <a:srgbClr val="EC14D7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59447" y="3120376"/>
            <a:ext cx="4443306" cy="2843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0850" y="3104342"/>
            <a:ext cx="4380093" cy="2811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69" y="3167676"/>
            <a:ext cx="4368236" cy="267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7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62" y="369359"/>
            <a:ext cx="10913164" cy="14562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EC14D7"/>
                </a:solidFill>
                <a:latin typeface="Book Antiqua" panose="02040602050305030304" pitchFamily="18" charset="0"/>
              </a:rPr>
              <a:t>В самом конце растолчем орехи и украсим наш торт посыпкой из орехов, конфетти и </a:t>
            </a:r>
            <a:r>
              <a:rPr lang="ru-RU" sz="2800" b="1" dirty="0" err="1" smtClean="0">
                <a:solidFill>
                  <a:srgbClr val="EC14D7"/>
                </a:solidFill>
                <a:latin typeface="Book Antiqua" panose="02040602050305030304" pitchFamily="18" charset="0"/>
              </a:rPr>
              <a:t>маршмэллоу</a:t>
            </a:r>
            <a:r>
              <a:rPr lang="ru-RU" sz="2800" b="1" dirty="0" smtClean="0">
                <a:solidFill>
                  <a:srgbClr val="EC14D7"/>
                </a:solidFill>
                <a:latin typeface="Book Antiqua" panose="02040602050305030304" pitchFamily="18" charset="0"/>
              </a:rPr>
              <a:t>. Торт готов!</a:t>
            </a:r>
            <a:endParaRPr lang="ru-RU" sz="2800" b="1" dirty="0">
              <a:solidFill>
                <a:srgbClr val="EC14D7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538" y="2777829"/>
            <a:ext cx="4352925" cy="24485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2218" y="2777829"/>
            <a:ext cx="4352925" cy="244852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40005" y="2772982"/>
            <a:ext cx="4330768" cy="243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7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228</TotalTime>
  <Words>194</Words>
  <Application>Microsoft Office PowerPoint</Application>
  <PresentationFormat>Широкоэкранный</PresentationFormat>
  <Paragraphs>13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Book Antiqua</vt:lpstr>
      <vt:lpstr>Calibri</vt:lpstr>
      <vt:lpstr>Calibri Light</vt:lpstr>
      <vt:lpstr>Небеса</vt:lpstr>
      <vt:lpstr>Торт «Мамино счастье»</vt:lpstr>
      <vt:lpstr>Я решила приготовить торт из трех бисквитных коржей с заварным кремом и начинкой из яблок, бананов и зефира.  Для этого мы сходили с мамой в магазин и купили все необходимоё: муку, сахар, масло сливочное, молоко, яйца, яблоки зефир, орехи, бананы, медовые коржи и принялись за торт.</vt:lpstr>
      <vt:lpstr>Приготовим заварной крем. Для этого возьмем сахар и измельчим его до сахарной пудры. Затем в кастрюлю насыпаем три столовых ложки муки и три столовых ложки сахара</vt:lpstr>
      <vt:lpstr>После этого разбиваем два яйца, добавляем сахарную пудру и тщательно все перемешиваем.</vt:lpstr>
      <vt:lpstr>Последним добавляем молоко. Весь пакет. Получившуюся смесь нужно поставить на небольшой огонь и постоянно помешивая довести крем до кипения. </vt:lpstr>
      <vt:lpstr>После этого сразу поставить в холодную воду. Пока крем еще теплый добавляем мягкое сливочное масло и остужаем. </vt:lpstr>
      <vt:lpstr>Смазываем первый корж заварным кремом. Нарезаем ломтиками яблоки и зефир и выкладываем на корж.</vt:lpstr>
      <vt:lpstr>Следующий слой коржа тоже смазываем кремом и выкладываем нарезанный на дольки банан. После этого последний слой закрываем коржом, все плотно прижимаем, покрываем кремом и аккуратно выравниваем поверхность.</vt:lpstr>
      <vt:lpstr>В самом конце растолчем орехи и украсим наш торт посыпкой из орехов, конфетти и маршмэллоу. Торт готов!</vt:lpstr>
      <vt:lpstr>Приятного аппетита!!!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Торт «Мамино счастье»</dc:title>
  <dc:creator>Артемьевы</dc:creator>
  <cp:lastModifiedBy>Артемьевы</cp:lastModifiedBy>
  <cp:revision>28</cp:revision>
  <dcterms:created xsi:type="dcterms:W3CDTF">2019-10-22T15:44:09Z</dcterms:created>
  <dcterms:modified xsi:type="dcterms:W3CDTF">2019-10-26T09:28:46Z</dcterms:modified>
</cp:coreProperties>
</file>