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73" r:id="rId5"/>
    <p:sldId id="269" r:id="rId6"/>
    <p:sldId id="261" r:id="rId7"/>
    <p:sldId id="262" r:id="rId8"/>
    <p:sldId id="263" r:id="rId9"/>
    <p:sldId id="264" r:id="rId10"/>
    <p:sldId id="275" r:id="rId11"/>
    <p:sldId id="265" r:id="rId12"/>
    <p:sldId id="27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  <a:srgbClr val="CA1F02"/>
    <a:srgbClr val="00642D"/>
    <a:srgbClr val="F9E2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8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C3300"/>
                </a:solidFill>
              </a:rPr>
              <a:t>Яблочный лимонад</a:t>
            </a:r>
            <a:br>
              <a:rPr lang="ru-RU" sz="6600" b="1" dirty="0" smtClean="0">
                <a:solidFill>
                  <a:srgbClr val="CC3300"/>
                </a:solidFill>
              </a:rPr>
            </a:br>
            <a:endParaRPr lang="ru-RU" sz="6600" b="1" dirty="0">
              <a:solidFill>
                <a:srgbClr val="CC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021288"/>
            <a:ext cx="6400800" cy="550912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Вахтин</a:t>
            </a:r>
            <a:r>
              <a:rPr lang="ru-RU" b="1" dirty="0" smtClean="0">
                <a:solidFill>
                  <a:srgbClr val="C00000"/>
                </a:solidFill>
              </a:rPr>
              <a:t> Максим, 5 лет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643" y="0"/>
            <a:ext cx="7272808" cy="6891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</a:rPr>
              <a:t>Остужаем перед употребление!</a:t>
            </a:r>
            <a:endParaRPr lang="ru-RU" sz="2800" b="1" dirty="0">
              <a:solidFill>
                <a:srgbClr val="CC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826"/>
          <a:stretch/>
        </p:blipFill>
        <p:spPr>
          <a:xfrm>
            <a:off x="1445987" y="188640"/>
            <a:ext cx="7056784" cy="5952875"/>
          </a:xfrm>
          <a:prstGeom prst="rect">
            <a:avLst/>
          </a:prstGeom>
          <a:effectLst>
            <a:softEdge rad="1206500"/>
          </a:effectLst>
        </p:spPr>
      </p:pic>
    </p:spTree>
    <p:extLst>
      <p:ext uri="{BB962C8B-B14F-4D97-AF65-F5344CB8AC3E}">
        <p14:creationId xmlns:p14="http://schemas.microsoft.com/office/powerpoint/2010/main" xmlns="" val="36615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38336"/>
            <a:ext cx="7272808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</a:rPr>
              <a:t>Яблочный лимонад готов!</a:t>
            </a:r>
            <a:endParaRPr lang="ru-RU" sz="3200" b="1" dirty="0">
              <a:solidFill>
                <a:srgbClr val="CC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1340768"/>
            <a:ext cx="6204181" cy="4653136"/>
          </a:xfrm>
          <a:prstGeom prst="rect">
            <a:avLst/>
          </a:prstGeom>
          <a:effectLst>
            <a:softEdge rad="279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1174" t="131" r="7227" b="-131"/>
          <a:stretch/>
        </p:blipFill>
        <p:spPr>
          <a:xfrm>
            <a:off x="-140096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146573"/>
            <a:ext cx="9001000" cy="6206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Вкусный и полезный, витаминный!</a:t>
            </a:r>
            <a:endParaRPr lang="ru-RU" b="1" dirty="0">
              <a:solidFill>
                <a:srgbClr val="CC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8130"/>
          <a:stretch/>
        </p:blipFill>
        <p:spPr>
          <a:xfrm>
            <a:off x="1716708" y="908720"/>
            <a:ext cx="5602064" cy="5472608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xmlns="" val="21725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983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00" y="715679"/>
            <a:ext cx="8964488" cy="273630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3300"/>
                </a:solidFill>
              </a:rPr>
              <a:t>Спасибо за внимание!</a:t>
            </a:r>
            <a:endParaRPr lang="ru-RU" sz="6600" b="1" dirty="0">
              <a:solidFill>
                <a:srgbClr val="FF33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321" t="45527" r="66800" b="9740"/>
          <a:stretch/>
        </p:blipFill>
        <p:spPr>
          <a:xfrm>
            <a:off x="2771800" y="3284984"/>
            <a:ext cx="2448272" cy="3060342"/>
          </a:xfrm>
          <a:prstGeom prst="rect">
            <a:avLst/>
          </a:prstGeom>
          <a:effectLst>
            <a:softEdge rad="177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C3300"/>
                </a:solidFill>
              </a:rPr>
              <a:t>Что </a:t>
            </a:r>
            <a:br>
              <a:rPr lang="ru-RU" sz="6600" b="1" dirty="0" smtClean="0">
                <a:solidFill>
                  <a:srgbClr val="CC3300"/>
                </a:solidFill>
              </a:rPr>
            </a:br>
            <a:r>
              <a:rPr lang="ru-RU" sz="7200" b="1" dirty="0" smtClean="0">
                <a:solidFill>
                  <a:srgbClr val="CC3300"/>
                </a:solidFill>
              </a:rPr>
              <a:t>такое </a:t>
            </a:r>
            <a:br>
              <a:rPr lang="ru-RU" sz="7200" b="1" dirty="0" smtClean="0">
                <a:solidFill>
                  <a:srgbClr val="CC3300"/>
                </a:solidFill>
              </a:rPr>
            </a:br>
            <a:r>
              <a:rPr lang="ru-RU" sz="8800" b="1" dirty="0" smtClean="0">
                <a:solidFill>
                  <a:srgbClr val="CC3300"/>
                </a:solidFill>
              </a:rPr>
              <a:t>лимонад?</a:t>
            </a:r>
            <a:br>
              <a:rPr lang="ru-RU" sz="8800" b="1" dirty="0" smtClean="0">
                <a:solidFill>
                  <a:srgbClr val="CC3300"/>
                </a:solidFill>
              </a:rPr>
            </a:br>
            <a:endParaRPr lang="ru-RU" sz="8800" b="1" dirty="0">
              <a:solidFill>
                <a:srgbClr val="CC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677" y="4226601"/>
            <a:ext cx="4700423" cy="26337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75065" t="870"/>
          <a:stretch/>
        </p:blipFill>
        <p:spPr>
          <a:xfrm>
            <a:off x="0" y="4197157"/>
            <a:ext cx="1172031" cy="261079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199458"/>
            <a:ext cx="4698926" cy="2631399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xmlns="" val="41205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4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807"/>
            <a:ext cx="7772400" cy="758541"/>
          </a:xfrm>
        </p:spPr>
        <p:txBody>
          <a:bodyPr anchor="t">
            <a:noAutofit/>
          </a:bodyPr>
          <a:lstStyle/>
          <a:p>
            <a:r>
              <a:rPr lang="ru-RU" sz="4800" b="1" dirty="0" smtClean="0">
                <a:solidFill>
                  <a:srgbClr val="CC3300"/>
                </a:solidFill>
              </a:rPr>
              <a:t>История лимонада</a:t>
            </a:r>
            <a:r>
              <a:rPr lang="ru-RU" sz="6600" b="1" dirty="0" smtClean="0">
                <a:solidFill>
                  <a:srgbClr val="CC3300"/>
                </a:solidFill>
              </a:rPr>
              <a:t/>
            </a:r>
            <a:br>
              <a:rPr lang="ru-RU" sz="6600" b="1" dirty="0" smtClean="0">
                <a:solidFill>
                  <a:srgbClr val="CC3300"/>
                </a:solidFill>
              </a:rPr>
            </a:br>
            <a:r>
              <a:rPr lang="ru-RU" sz="6600" b="1" dirty="0" smtClean="0">
                <a:solidFill>
                  <a:srgbClr val="CC3300"/>
                </a:solidFill>
              </a:rPr>
              <a:t/>
            </a:r>
            <a:br>
              <a:rPr lang="ru-RU" sz="6600" b="1" dirty="0" smtClean="0">
                <a:solidFill>
                  <a:srgbClr val="CC3300"/>
                </a:solidFill>
              </a:rPr>
            </a:br>
            <a:r>
              <a:rPr lang="ru-RU" sz="6600" b="1" dirty="0">
                <a:solidFill>
                  <a:srgbClr val="CC3300"/>
                </a:solidFill>
              </a:rPr>
              <a:t/>
            </a:r>
            <a:br>
              <a:rPr lang="ru-RU" sz="6600" b="1" dirty="0">
                <a:solidFill>
                  <a:srgbClr val="CC3300"/>
                </a:solidFill>
              </a:rPr>
            </a:br>
            <a:r>
              <a:rPr lang="ru-RU" sz="6600" b="1" dirty="0" smtClean="0">
                <a:solidFill>
                  <a:srgbClr val="CC3300"/>
                </a:solidFill>
              </a:rPr>
              <a:t/>
            </a:r>
            <a:br>
              <a:rPr lang="ru-RU" sz="6600" b="1" dirty="0" smtClean="0">
                <a:solidFill>
                  <a:srgbClr val="CC3300"/>
                </a:solidFill>
              </a:rPr>
            </a:br>
            <a:r>
              <a:rPr lang="ru-RU" sz="6600" b="1" dirty="0">
                <a:solidFill>
                  <a:srgbClr val="CC3300"/>
                </a:solidFill>
              </a:rPr>
              <a:t/>
            </a:r>
            <a:br>
              <a:rPr lang="ru-RU" sz="6600" b="1" dirty="0">
                <a:solidFill>
                  <a:srgbClr val="CC3300"/>
                </a:solidFill>
              </a:rPr>
            </a:br>
            <a:endParaRPr lang="ru-RU" sz="6600" b="1" dirty="0">
              <a:solidFill>
                <a:srgbClr val="CC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917256"/>
            <a:ext cx="3956992" cy="462016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642D"/>
                </a:solidFill>
              </a:rPr>
              <a:t> </a:t>
            </a:r>
            <a:r>
              <a:rPr lang="ru-RU" b="1" dirty="0" smtClean="0">
                <a:solidFill>
                  <a:srgbClr val="00642D"/>
                </a:solidFill>
              </a:rPr>
              <a:t>первый лимонад во Франции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642D"/>
                </a:solidFill>
              </a:rPr>
              <a:t>из минеральной воды, лимонного сока и сахара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642D"/>
                </a:solidFill>
              </a:rPr>
              <a:t>очень ценился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642D"/>
                </a:solidFill>
              </a:rPr>
              <a:t>п</a:t>
            </a:r>
            <a:r>
              <a:rPr lang="ru-RU" b="1" dirty="0" smtClean="0">
                <a:solidFill>
                  <a:srgbClr val="00642D"/>
                </a:solidFill>
              </a:rPr>
              <a:t>озже стали добавлять фрукты и травы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C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46"/>
          <a:stretch/>
        </p:blipFill>
        <p:spPr>
          <a:xfrm>
            <a:off x="11654" y="1520788"/>
            <a:ext cx="5089980" cy="381642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22316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1864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05232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Фрукты, травы , специи добавляют в лимонад</a:t>
            </a:r>
            <a:endParaRPr lang="ru-RU" b="1" dirty="0">
              <a:solidFill>
                <a:srgbClr val="CC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-6277" t="-738" r="10669" b="60335"/>
          <a:stretch/>
        </p:blipFill>
        <p:spPr>
          <a:xfrm>
            <a:off x="-324544" y="1412776"/>
            <a:ext cx="9297587" cy="3940696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12966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8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812" y="188640"/>
            <a:ext cx="7772400" cy="1008112"/>
          </a:xfrm>
        </p:spPr>
        <p:txBody>
          <a:bodyPr anchor="t"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Ингредиенты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4464496" cy="5375448"/>
          </a:xfrm>
        </p:spPr>
        <p:txBody>
          <a:bodyPr>
            <a:norm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C00000"/>
                </a:solidFill>
              </a:rPr>
              <a:t>1 кг яблок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C00000"/>
                </a:solidFill>
              </a:rPr>
              <a:t>2 лимона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C00000"/>
                </a:solidFill>
              </a:rPr>
              <a:t>200 гр. сахара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C00000"/>
                </a:solidFill>
              </a:rPr>
              <a:t> 2,5 л воды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C00000"/>
                </a:solidFill>
              </a:rPr>
              <a:t>3 бутона гвоздики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ускатный орех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C00000"/>
                </a:solidFill>
              </a:rPr>
              <a:t>0,5 чайной ложки молотой корицы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460" y="1100198"/>
            <a:ext cx="4755292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339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02" y="11266"/>
            <a:ext cx="7272808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C3300"/>
                </a:solidFill>
              </a:rPr>
              <a:t>Режем яблоки на дольки</a:t>
            </a:r>
            <a:endParaRPr lang="ru-RU" sz="3600" b="1" dirty="0">
              <a:solidFill>
                <a:srgbClr val="CC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922" y="944646"/>
            <a:ext cx="7085740" cy="5314305"/>
          </a:xfrm>
          <a:prstGeom prst="rect">
            <a:avLst/>
          </a:prstGeom>
          <a:effectLst>
            <a:softEdge rad="571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7"/>
            <a:ext cx="7272808" cy="72008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C3300"/>
                </a:solidFill>
              </a:rPr>
              <a:t>Добавляем цедру и сок лимона</a:t>
            </a:r>
            <a:endParaRPr lang="ru-RU" sz="3600" b="1" dirty="0">
              <a:solidFill>
                <a:srgbClr val="CC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71075"/>
            <a:ext cx="7416824" cy="5562618"/>
          </a:xfrm>
          <a:prstGeom prst="rect">
            <a:avLst/>
          </a:prstGeom>
          <a:effectLst>
            <a:softEdge rad="787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7" y="260648"/>
            <a:ext cx="7272808" cy="8474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C3300"/>
                </a:solidFill>
              </a:rPr>
              <a:t>Добавляем сахар и специи</a:t>
            </a:r>
            <a:endParaRPr lang="ru-RU" sz="3600" b="1" dirty="0">
              <a:solidFill>
                <a:srgbClr val="CC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95536" y="-4905"/>
            <a:ext cx="8748464" cy="6561348"/>
          </a:xfrm>
          <a:prstGeom prst="rect">
            <a:avLst/>
          </a:prstGeom>
          <a:effectLst>
            <a:softEdge rad="1270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643" y="0"/>
            <a:ext cx="7272808" cy="6891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</a:rPr>
              <a:t>Заливаем водой и варим 2 мин</a:t>
            </a:r>
            <a:endParaRPr lang="ru-RU" sz="2800" b="1" dirty="0">
              <a:solidFill>
                <a:srgbClr val="CC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826"/>
          <a:stretch/>
        </p:blipFill>
        <p:spPr>
          <a:xfrm>
            <a:off x="1445987" y="188640"/>
            <a:ext cx="7056784" cy="5952875"/>
          </a:xfrm>
          <a:prstGeom prst="rect">
            <a:avLst/>
          </a:prstGeom>
          <a:effectLst>
            <a:softEdge rad="1206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100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Яблочный лимонад </vt:lpstr>
      <vt:lpstr>Что  такое  лимонад? </vt:lpstr>
      <vt:lpstr>История лимонада     </vt:lpstr>
      <vt:lpstr>Фрукты, травы , специи добавляют в лимонад</vt:lpstr>
      <vt:lpstr>Ингредиенты </vt:lpstr>
      <vt:lpstr>Режем яблоки на дольки</vt:lpstr>
      <vt:lpstr>Добавляем цедру и сок лимона</vt:lpstr>
      <vt:lpstr>Добавляем сахар и специи</vt:lpstr>
      <vt:lpstr>Заливаем водой и варим 2 мин</vt:lpstr>
      <vt:lpstr>Остужаем перед употребление!</vt:lpstr>
      <vt:lpstr>Яблочный лимонад готов!</vt:lpstr>
      <vt:lpstr>Вкусный и полезный, витаминный!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яблочный пирог «Шарлотка»</dc:title>
  <dc:creator>Лилия</dc:creator>
  <cp:lastModifiedBy>ADmin</cp:lastModifiedBy>
  <cp:revision>42</cp:revision>
  <dcterms:created xsi:type="dcterms:W3CDTF">2018-11-08T04:32:07Z</dcterms:created>
  <dcterms:modified xsi:type="dcterms:W3CDTF">2019-11-10T16:21:23Z</dcterms:modified>
</cp:coreProperties>
</file>