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2" r:id="rId3"/>
    <p:sldId id="284" r:id="rId4"/>
    <p:sldId id="285" r:id="rId5"/>
    <p:sldId id="287" r:id="rId6"/>
    <p:sldId id="286" r:id="rId7"/>
    <p:sldId id="259" r:id="rId8"/>
    <p:sldId id="289" r:id="rId9"/>
    <p:sldId id="290" r:id="rId10"/>
    <p:sldId id="291" r:id="rId11"/>
    <p:sldId id="260" r:id="rId12"/>
    <p:sldId id="264" r:id="rId13"/>
    <p:sldId id="292" r:id="rId14"/>
    <p:sldId id="269" r:id="rId15"/>
    <p:sldId id="268" r:id="rId16"/>
    <p:sldId id="270" r:id="rId17"/>
    <p:sldId id="271" r:id="rId18"/>
    <p:sldId id="294" r:id="rId19"/>
    <p:sldId id="293" r:id="rId20"/>
    <p:sldId id="273" r:id="rId21"/>
    <p:sldId id="274" r:id="rId22"/>
    <p:sldId id="275" r:id="rId23"/>
    <p:sldId id="295" r:id="rId24"/>
    <p:sldId id="276" r:id="rId25"/>
    <p:sldId id="277" r:id="rId26"/>
    <p:sldId id="278" r:id="rId27"/>
    <p:sldId id="296" r:id="rId28"/>
    <p:sldId id="297" r:id="rId29"/>
    <p:sldId id="279" r:id="rId30"/>
    <p:sldId id="280" r:id="rId31"/>
    <p:sldId id="298" r:id="rId32"/>
    <p:sldId id="28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7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ПЛАТЬЕ ДЛЯ КУКЛЫ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861048"/>
            <a:ext cx="3528392" cy="792088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ПЕТРЕВИЧ ТАЯ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2411760" cy="3024336"/>
          </a:xfrm>
        </p:spPr>
        <p:txBody>
          <a:bodyPr/>
          <a:lstStyle/>
          <a:p>
            <a:pPr algn="ctr"/>
            <a:r>
              <a:rPr lang="ru-RU" sz="2400" dirty="0" smtClean="0"/>
              <a:t>Затем вырезала деталь выкройки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5760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Подготовка выкройки</a:t>
            </a:r>
            <a:endParaRPr lang="ru-RU" sz="3200" dirty="0"/>
          </a:p>
        </p:txBody>
      </p:sp>
      <p:pic>
        <p:nvPicPr>
          <p:cNvPr id="8194" name="Picture 2" descr="C:\Users\Дом\Desktop\Платье для куклы 2019 Тая\IMG_20191125_20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052736"/>
            <a:ext cx="6084168" cy="4563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188640"/>
            <a:ext cx="5114778" cy="5760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Примерка выкройки</a:t>
            </a:r>
            <a:endParaRPr lang="ru-RU" sz="3200" dirty="0"/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2411760" cy="3024336"/>
          </a:xfrm>
        </p:spPr>
        <p:txBody>
          <a:bodyPr/>
          <a:lstStyle/>
          <a:p>
            <a:pPr algn="ctr"/>
            <a:r>
              <a:rPr lang="ru-RU" sz="2400" dirty="0" smtClean="0"/>
              <a:t>И примерила моей соне</a:t>
            </a:r>
            <a:endParaRPr lang="ru-RU" sz="2400" dirty="0"/>
          </a:p>
        </p:txBody>
      </p:sp>
      <p:pic>
        <p:nvPicPr>
          <p:cNvPr id="9218" name="Picture 2" descr="C:\Users\Дом\Desktop\Платье для куклы 2019 Тая\IMG_20191125_204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68760"/>
            <a:ext cx="5820139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628800"/>
            <a:ext cx="1997220" cy="3024336"/>
          </a:xfrm>
        </p:spPr>
        <p:txBody>
          <a:bodyPr/>
          <a:lstStyle/>
          <a:p>
            <a:pPr algn="ctr"/>
            <a:r>
              <a:rPr lang="ru-RU" sz="2400" dirty="0" smtClean="0"/>
              <a:t>Обвела деталь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16632"/>
            <a:ext cx="5114778" cy="5040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10243" name="Picture 3" descr="C:\Users\Дом\Desktop\Платье для куклы 2019 Тая\IMG_20191125_204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96752"/>
            <a:ext cx="585665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628800"/>
            <a:ext cx="1997220" cy="3024336"/>
          </a:xfrm>
        </p:spPr>
        <p:txBody>
          <a:bodyPr/>
          <a:lstStyle/>
          <a:p>
            <a:pPr algn="ctr"/>
            <a:r>
              <a:rPr lang="ru-RU" sz="2400" dirty="0" smtClean="0"/>
              <a:t>Вырезала (выкроила) деталь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16632"/>
            <a:ext cx="5114778" cy="5040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10242" name="Picture 2" descr="C:\Users\Дом\Desktop\Платье для куклы 2019 Тая\IMG_20191125_204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3" y="836712"/>
            <a:ext cx="5952661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92896"/>
            <a:ext cx="2573284" cy="1383432"/>
          </a:xfrm>
        </p:spPr>
        <p:txBody>
          <a:bodyPr/>
          <a:lstStyle/>
          <a:p>
            <a:pPr algn="ctr"/>
            <a:r>
              <a:rPr lang="ru-RU" sz="2400" dirty="0" err="1" smtClean="0"/>
              <a:t>ПОДобрала</a:t>
            </a:r>
            <a:r>
              <a:rPr lang="ru-RU" sz="2400" dirty="0" smtClean="0"/>
              <a:t> синие НИТКИ для наметки, чтобы их хорошо было видно на ткани 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260648"/>
            <a:ext cx="5114778" cy="465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11266" name="Picture 2" descr="C:\Users\Дом\Desktop\Платье для куклы 2019 Тая\IMG_20191125_205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268760"/>
            <a:ext cx="6144683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700808"/>
            <a:ext cx="2285252" cy="1311424"/>
          </a:xfrm>
        </p:spPr>
        <p:txBody>
          <a:bodyPr/>
          <a:lstStyle/>
          <a:p>
            <a:pPr algn="ctr"/>
            <a:r>
              <a:rPr lang="ru-RU" sz="2400" dirty="0" smtClean="0"/>
              <a:t>Сметала платье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88640"/>
            <a:ext cx="5114778" cy="5760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12290" name="Picture 2" descr="C:\Users\Дом\Desktop\Платье для куклы 2019 Тая\IMG_20191125_210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861048"/>
            <a:ext cx="3072341" cy="2304256"/>
          </a:xfrm>
          <a:prstGeom prst="rect">
            <a:avLst/>
          </a:prstGeom>
          <a:noFill/>
        </p:spPr>
      </p:pic>
      <p:pic>
        <p:nvPicPr>
          <p:cNvPr id="12291" name="Picture 3" descr="C:\Users\Дом\Desktop\Платье для куклы 2019 Тая\IMG_20191125_210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861048"/>
            <a:ext cx="2987824" cy="2240868"/>
          </a:xfrm>
          <a:prstGeom prst="rect">
            <a:avLst/>
          </a:prstGeom>
          <a:noFill/>
        </p:spPr>
      </p:pic>
      <p:pic>
        <p:nvPicPr>
          <p:cNvPr id="12292" name="Picture 4" descr="C:\Users\Дом\Desktop\Платье для куклы 2019 Тая\IMG_20191125_210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980727"/>
            <a:ext cx="2856317" cy="2142238"/>
          </a:xfrm>
          <a:prstGeom prst="rect">
            <a:avLst/>
          </a:prstGeom>
          <a:noFill/>
        </p:spPr>
      </p:pic>
      <p:pic>
        <p:nvPicPr>
          <p:cNvPr id="12293" name="Picture 5" descr="C:\Users\Дом\Desktop\Платье для куклы 2019 Тая\IMG_20191125_210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980728"/>
            <a:ext cx="2880321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564904"/>
            <a:ext cx="2285252" cy="1095400"/>
          </a:xfrm>
        </p:spPr>
        <p:txBody>
          <a:bodyPr/>
          <a:lstStyle/>
          <a:p>
            <a:pPr algn="ctr"/>
            <a:r>
              <a:rPr lang="ru-RU" sz="2400" dirty="0" smtClean="0"/>
              <a:t>НАМАТЫВАЕМ ШПУЛЬКУ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188640"/>
            <a:ext cx="5114778" cy="465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13314" name="Picture 2" descr="C:\Users\Дом\Desktop\Платье для куклы 2019 Тая\IMG_20191126_190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908720"/>
            <a:ext cx="4137924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2088232" cy="2448272"/>
          </a:xfrm>
        </p:spPr>
        <p:txBody>
          <a:bodyPr/>
          <a:lstStyle/>
          <a:p>
            <a:pPr algn="ctr"/>
            <a:r>
              <a:rPr lang="ru-RU" sz="2400" dirty="0" err="1" smtClean="0"/>
              <a:t>ВСТАВила</a:t>
            </a:r>
            <a:r>
              <a:rPr lang="ru-RU" sz="2400" dirty="0" smtClean="0"/>
              <a:t> ШПУЛЬКУ в челнок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14341" name="Picture 5" descr="C:\Users\Дом\Desktop\Платье для куклы 2019 Тая\IMG_20191125_210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764704"/>
            <a:ext cx="4176464" cy="3132348"/>
          </a:xfrm>
          <a:prstGeom prst="rect">
            <a:avLst/>
          </a:prstGeom>
          <a:noFill/>
        </p:spPr>
      </p:pic>
      <p:pic>
        <p:nvPicPr>
          <p:cNvPr id="14342" name="Picture 6" descr="C:\Users\Дом\Desktop\Платье для куклы 2019 Тая\IMG_20191125_211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951058"/>
            <a:ext cx="3635896" cy="2726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2160240" cy="2520280"/>
          </a:xfrm>
        </p:spPr>
        <p:txBody>
          <a:bodyPr/>
          <a:lstStyle/>
          <a:p>
            <a:pPr algn="ctr"/>
            <a:r>
              <a:rPr lang="ru-RU" sz="2400" dirty="0" smtClean="0"/>
              <a:t>Для швов выбрала белые незаметные нитки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2530" name="Picture 2" descr="C:\Users\Дом\Desktop\Платье для куклы 2019 Тая\IMG_20191125_205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96752"/>
            <a:ext cx="6132173" cy="4599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2088232" cy="2448272"/>
          </a:xfrm>
        </p:spPr>
        <p:txBody>
          <a:bodyPr/>
          <a:lstStyle/>
          <a:p>
            <a:pPr algn="ctr"/>
            <a:r>
              <a:rPr lang="ru-RU" sz="2400" dirty="0" smtClean="0"/>
              <a:t>Вставила нитку в иглу швейной машины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15362" name="Picture 2" descr="C:\Users\Дом\Desktop\Платье для куклы 2019 Тая\IMG_20191125_210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1" y="764704"/>
            <a:ext cx="4416491" cy="3312368"/>
          </a:xfrm>
          <a:prstGeom prst="rect">
            <a:avLst/>
          </a:prstGeom>
          <a:noFill/>
        </p:spPr>
      </p:pic>
      <p:pic>
        <p:nvPicPr>
          <p:cNvPr id="7" name="Picture 3" descr="C:\Users\Дом\Desktop\Платье для куклы 2019 Тая\IMG_20191125_210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67082"/>
            <a:ext cx="3395869" cy="2546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8"/>
            <a:ext cx="2448272" cy="1584176"/>
          </a:xfrm>
        </p:spPr>
        <p:txBody>
          <a:bodyPr/>
          <a:lstStyle/>
          <a:p>
            <a:pPr algn="ctr"/>
            <a:r>
              <a:rPr lang="ru-RU" sz="2800" dirty="0" smtClean="0"/>
              <a:t>Соня в брючках и шубке, у неё совсем не было платья</a:t>
            </a:r>
            <a:endParaRPr lang="ru-RU" sz="2800" dirty="0"/>
          </a:p>
        </p:txBody>
      </p:sp>
      <p:pic>
        <p:nvPicPr>
          <p:cNvPr id="17410" name="Picture 2" descr="D:\Маша\дети\садик\Платье для куклы 2019 Тая\IMG_20191125_203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764704"/>
            <a:ext cx="4137924" cy="55172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620688"/>
            <a:ext cx="2429268" cy="3068912"/>
          </a:xfrm>
        </p:spPr>
        <p:txBody>
          <a:bodyPr/>
          <a:lstStyle/>
          <a:p>
            <a:pPr algn="ctr"/>
            <a:r>
              <a:rPr lang="ru-RU" sz="2400" dirty="0" smtClean="0"/>
              <a:t>Когда платье сметала – можно прошивать на машинке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260648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0482" name="Picture 2" descr="C:\Users\Дом\Desktop\Платье для куклы 2019 Тая\IMG_20191125_211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764704"/>
            <a:ext cx="3995936" cy="2996952"/>
          </a:xfrm>
          <a:prstGeom prst="rect">
            <a:avLst/>
          </a:prstGeom>
          <a:noFill/>
        </p:spPr>
      </p:pic>
      <p:pic>
        <p:nvPicPr>
          <p:cNvPr id="20485" name="Picture 5" descr="C:\Users\Дом\Desktop\Платье для куклы 2019 Тая\IMG_20191125_211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851920" cy="2888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2357260" cy="3687688"/>
          </a:xfrm>
        </p:spPr>
        <p:txBody>
          <a:bodyPr/>
          <a:lstStyle/>
          <a:p>
            <a:pPr algn="ctr"/>
            <a:r>
              <a:rPr lang="ru-RU" sz="2400" dirty="0" smtClean="0"/>
              <a:t>После этого убираю намётку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1506" name="Picture 2" descr="C:\Users\Дом\Desktop\Платье для куклы 2019 Тая\IMG_20191126_185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24744"/>
            <a:ext cx="5952661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916832"/>
            <a:ext cx="2339752" cy="2103512"/>
          </a:xfrm>
        </p:spPr>
        <p:txBody>
          <a:bodyPr/>
          <a:lstStyle/>
          <a:p>
            <a:pPr algn="ctr"/>
            <a:r>
              <a:rPr lang="ru-RU" sz="2000" dirty="0" smtClean="0"/>
              <a:t>ЗАКРЕПЛЯЕМ ШВЫ ОБРАТНЫМ ШАГОМ… платье сшито!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465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3554" name="Picture 2" descr="C:\Users\Дом\Desktop\Платье для куклы 2019 Тая\IMG_20191126_193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96752"/>
            <a:ext cx="6108171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916832"/>
            <a:ext cx="2339752" cy="2103512"/>
          </a:xfrm>
        </p:spPr>
        <p:txBody>
          <a:bodyPr/>
          <a:lstStyle/>
          <a:p>
            <a:pPr algn="ctr"/>
            <a:r>
              <a:rPr lang="ru-RU" sz="2000" dirty="0" smtClean="0"/>
              <a:t>Пришла </a:t>
            </a:r>
            <a:r>
              <a:rPr lang="ru-RU" sz="2000" dirty="0" err="1" smtClean="0"/>
              <a:t>лида</a:t>
            </a:r>
            <a:r>
              <a:rPr lang="ru-RU" sz="2000" dirty="0" smtClean="0"/>
              <a:t>, ей понравилось))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4652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4578" name="Picture 2" descr="C:\Users\Дом\Desktop\Платье для куклы 2019 Тая\IMG_20191126_185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1" y="692696"/>
            <a:ext cx="4032448" cy="3024336"/>
          </a:xfrm>
          <a:prstGeom prst="rect">
            <a:avLst/>
          </a:prstGeom>
          <a:noFill/>
        </p:spPr>
      </p:pic>
      <p:pic>
        <p:nvPicPr>
          <p:cNvPr id="24579" name="Picture 3" descr="C:\Users\Дом\Desktop\Платье для куклы 2019 Тая\IMG_20191126_185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53036"/>
            <a:ext cx="3947930" cy="2960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996952"/>
            <a:ext cx="2232248" cy="1152128"/>
          </a:xfrm>
        </p:spPr>
        <p:txBody>
          <a:bodyPr/>
          <a:lstStyle/>
          <a:p>
            <a:pPr algn="ctr"/>
            <a:r>
              <a:rPr lang="ru-RU" sz="2400" dirty="0" smtClean="0"/>
              <a:t>Теперь надо выбрать ленту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260648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5605" name="Picture 5" descr="C:\Users\Дом\Desktop\Платье для куклы 2019 Тая\IMG_20191126_19431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7996" y="3356992"/>
            <a:ext cx="4451987" cy="3338990"/>
          </a:xfrm>
          <a:prstGeom prst="rect">
            <a:avLst/>
          </a:prstGeom>
          <a:noFill/>
        </p:spPr>
      </p:pic>
      <p:pic>
        <p:nvPicPr>
          <p:cNvPr id="25607" name="Picture 7" descr="C:\Users\Дом\Desktop\Платье для куклы 2019 Тая\IMG_20191126_194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9" y="692696"/>
            <a:ext cx="326436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556792"/>
            <a:ext cx="2213244" cy="3672408"/>
          </a:xfrm>
        </p:spPr>
        <p:txBody>
          <a:bodyPr/>
          <a:lstStyle/>
          <a:p>
            <a:pPr algn="ctr"/>
            <a:r>
              <a:rPr lang="ru-RU" sz="2400" dirty="0" smtClean="0"/>
              <a:t>Мне все решили помочь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5040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6627" name="Picture 3" descr="C:\Users\Дом\Desktop\Платье для куклы 2019 Тая\IMG_20191126_19443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84784"/>
            <a:ext cx="5280587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140968"/>
            <a:ext cx="2213244" cy="936104"/>
          </a:xfrm>
        </p:spPr>
        <p:txBody>
          <a:bodyPr/>
          <a:lstStyle/>
          <a:p>
            <a:pPr algn="ctr"/>
            <a:r>
              <a:rPr lang="ru-RU" sz="2400" dirty="0" smtClean="0"/>
              <a:t>Выбрали фиолетовую для платья и розовую в волосы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188640"/>
            <a:ext cx="5114778" cy="50405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7650" name="Picture 2" descr="C:\Users\Дом\Desktop\Платье для куклы 2019 Тая\IMG_20191126_195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340768"/>
            <a:ext cx="5628118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140968"/>
            <a:ext cx="2213244" cy="936104"/>
          </a:xfrm>
        </p:spPr>
        <p:txBody>
          <a:bodyPr/>
          <a:lstStyle/>
          <a:p>
            <a:pPr algn="ctr"/>
            <a:r>
              <a:rPr lang="ru-RU" sz="2400" dirty="0" smtClean="0"/>
              <a:t>Вставить ленту было не так-то просто! Я использовала кисточку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188640"/>
            <a:ext cx="5114778" cy="50405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8676" name="Picture 4" descr="C:\Users\Дом\Desktop\Платье для куклы 2019 Тая\IMG_20191126_194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764704"/>
            <a:ext cx="3888432" cy="2916324"/>
          </a:xfrm>
          <a:prstGeom prst="rect">
            <a:avLst/>
          </a:prstGeom>
          <a:noFill/>
        </p:spPr>
      </p:pic>
      <p:pic>
        <p:nvPicPr>
          <p:cNvPr id="28677" name="Picture 5" descr="C:\Users\Дом\Desktop\Платье для куклы 2019 Тая\IMG_20191126_195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717032"/>
            <a:ext cx="2247714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068960"/>
            <a:ext cx="2304256" cy="1008112"/>
          </a:xfrm>
        </p:spPr>
        <p:txBody>
          <a:bodyPr/>
          <a:lstStyle/>
          <a:p>
            <a:pPr algn="ctr"/>
            <a:r>
              <a:rPr lang="ru-RU" sz="2400" dirty="0" smtClean="0"/>
              <a:t>У меня получилось!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188640"/>
            <a:ext cx="5114778" cy="50405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29698" name="Picture 2" descr="C:\Users\Дом\Desktop\Платье для куклы 2019 Тая\IMG_20191126_195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772816"/>
            <a:ext cx="3813888" cy="5085184"/>
          </a:xfrm>
          <a:prstGeom prst="rect">
            <a:avLst/>
          </a:prstGeom>
          <a:noFill/>
        </p:spPr>
      </p:pic>
      <p:pic>
        <p:nvPicPr>
          <p:cNvPr id="29699" name="Picture 3" descr="C:\Users\Дом\Desktop\Платье для куклы 2019 Тая\IMG_20191126_195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620688"/>
            <a:ext cx="2268252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2285252" cy="4320480"/>
          </a:xfrm>
        </p:spPr>
        <p:txBody>
          <a:bodyPr/>
          <a:lstStyle/>
          <a:p>
            <a:pPr algn="ctr"/>
            <a:r>
              <a:rPr lang="ru-RU" sz="2000" dirty="0" smtClean="0"/>
              <a:t>Я завязала бант… Какая же соня красавица в новом платье!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188640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30723" name="Picture 3" descr="C:\Users\Дом\Desktop\Платье для куклы 2019 Тая\IMG_20191126_201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52736"/>
            <a:ext cx="6012160" cy="45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8"/>
            <a:ext cx="2448272" cy="1584176"/>
          </a:xfrm>
        </p:spPr>
        <p:txBody>
          <a:bodyPr/>
          <a:lstStyle/>
          <a:p>
            <a:pPr algn="ctr"/>
            <a:r>
              <a:rPr lang="ru-RU" sz="2800" dirty="0" smtClean="0"/>
              <a:t>Мне захотелось красивое платье для моей куклы</a:t>
            </a:r>
            <a:endParaRPr lang="ru-RU" sz="2800" dirty="0"/>
          </a:p>
        </p:txBody>
      </p:sp>
      <p:pic>
        <p:nvPicPr>
          <p:cNvPr id="18434" name="Picture 2" descr="D:\Маша\дети\садик\Ателье кукольное 2017 Аня\выкрой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005064"/>
            <a:ext cx="2330276" cy="2630108"/>
          </a:xfrm>
          <a:prstGeom prst="rect">
            <a:avLst/>
          </a:prstGeom>
          <a:noFill/>
        </p:spPr>
      </p:pic>
      <p:pic>
        <p:nvPicPr>
          <p:cNvPr id="18435" name="Picture 3" descr="D:\Маша\дети\садик\Ателье кукольное 2017 Аня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16632"/>
            <a:ext cx="2857458" cy="3744416"/>
          </a:xfrm>
          <a:prstGeom prst="rect">
            <a:avLst/>
          </a:prstGeom>
          <a:noFill/>
        </p:spPr>
      </p:pic>
      <p:pic>
        <p:nvPicPr>
          <p:cNvPr id="18436" name="Picture 4" descr="D:\Маша\дети\садик\Ателье кукольное 2017 Аня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077072"/>
            <a:ext cx="3096344" cy="2313993"/>
          </a:xfrm>
          <a:prstGeom prst="rect">
            <a:avLst/>
          </a:prstGeom>
          <a:noFill/>
        </p:spPr>
      </p:pic>
      <p:pic>
        <p:nvPicPr>
          <p:cNvPr id="18437" name="Picture 5" descr="D:\Маша\дети\садик\Ателье кукольное 2017 Аня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16631"/>
            <a:ext cx="2952328" cy="3886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988840"/>
            <a:ext cx="2357260" cy="1311424"/>
          </a:xfrm>
        </p:spPr>
        <p:txBody>
          <a:bodyPr/>
          <a:lstStyle/>
          <a:p>
            <a:pPr algn="ctr"/>
            <a:r>
              <a:rPr lang="ru-RU" sz="2400" dirty="0" smtClean="0"/>
              <a:t>Я даже примерила платье </a:t>
            </a:r>
            <a:r>
              <a:rPr lang="ru-RU" sz="2400" dirty="0" err="1" smtClean="0"/>
              <a:t>лиде</a:t>
            </a:r>
            <a:r>
              <a:rPr lang="ru-RU" sz="2400" dirty="0" smtClean="0"/>
              <a:t> - маловато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188640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31746" name="Picture 2" descr="C:\Users\Дом\Desktop\Платье для куклы 2019 Тая\IMG_20191126_195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836712"/>
            <a:ext cx="4407954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988840"/>
            <a:ext cx="2357260" cy="1311424"/>
          </a:xfrm>
        </p:spPr>
        <p:txBody>
          <a:bodyPr/>
          <a:lstStyle/>
          <a:p>
            <a:pPr algn="ctr"/>
            <a:r>
              <a:rPr lang="ru-RU" sz="2400" dirty="0" smtClean="0"/>
              <a:t>Теперь я хочу сшить </a:t>
            </a:r>
            <a:r>
              <a:rPr lang="ru-RU" sz="2400" dirty="0" err="1" smtClean="0"/>
              <a:t>лиде</a:t>
            </a:r>
            <a:r>
              <a:rPr lang="ru-RU" sz="2400" dirty="0" smtClean="0"/>
              <a:t> платье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188640"/>
            <a:ext cx="5114778" cy="3931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ПЛАТЬЕ</a:t>
            </a:r>
            <a:endParaRPr lang="ru-RU" sz="3200" dirty="0"/>
          </a:p>
        </p:txBody>
      </p:sp>
      <p:pic>
        <p:nvPicPr>
          <p:cNvPr id="32771" name="Picture 3" descr="C:\Users\Дом\Desktop\Платье для куклы 2019 Тая\IMG_20191126_200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12776"/>
            <a:ext cx="6108171" cy="4581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0"/>
            <a:ext cx="5114778" cy="155679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СПАСИБО ЗА</a:t>
            </a:r>
          </a:p>
          <a:p>
            <a:pPr algn="ctr"/>
            <a:r>
              <a:rPr lang="ru-RU" sz="4000" dirty="0" smtClean="0"/>
              <a:t> ВНИМАНИЕ!</a:t>
            </a:r>
            <a:endParaRPr lang="ru-RU" sz="4000" dirty="0"/>
          </a:p>
        </p:txBody>
      </p:sp>
      <p:pic>
        <p:nvPicPr>
          <p:cNvPr id="33794" name="Picture 2" descr="C:\Users\Дом\Desktop\Платье для куклы 2019 Тая\IMG_20191126_201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268760"/>
            <a:ext cx="5256584" cy="3942438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3491880" y="5301208"/>
            <a:ext cx="5114778" cy="1556792"/>
          </a:xfrm>
          <a:prstGeom prst="rect">
            <a:avLst/>
          </a:prstGeom>
        </p:spPr>
        <p:txBody>
          <a:bodyPr vert="horz" lIns="45720" tIns="0" rIns="457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 вас есть вопросы?!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8"/>
            <a:ext cx="2448272" cy="1584176"/>
          </a:xfrm>
        </p:spPr>
        <p:txBody>
          <a:bodyPr/>
          <a:lstStyle/>
          <a:p>
            <a:pPr algn="ctr"/>
            <a:r>
              <a:rPr lang="ru-RU" sz="2800" dirty="0" smtClean="0"/>
              <a:t>У </a:t>
            </a:r>
            <a:r>
              <a:rPr lang="ru-RU" sz="2400" dirty="0" smtClean="0"/>
              <a:t>мамы есть Швейная машинка, она поможет</a:t>
            </a:r>
            <a:r>
              <a:rPr lang="ru-RU" sz="2400" dirty="0" smtClean="0"/>
              <a:t>!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Техника безопасности</a:t>
            </a:r>
            <a:endParaRPr lang="ru-RU" sz="2400" dirty="0"/>
          </a:p>
        </p:txBody>
      </p:sp>
      <p:pic>
        <p:nvPicPr>
          <p:cNvPr id="19458" name="Picture 2" descr="D:\Маша\дети\садик\Ателье кукольное 2017 Аня\фото\WP_20170318_055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99" y="116632"/>
            <a:ext cx="5472355" cy="4392488"/>
          </a:xfrm>
          <a:prstGeom prst="rect">
            <a:avLst/>
          </a:prstGeom>
          <a:noFill/>
        </p:spPr>
      </p:pic>
      <p:pic>
        <p:nvPicPr>
          <p:cNvPr id="19460" name="Picture 4" descr="C:\Users\Дом\Desktop\Платье для куклы 2019 Тая\WP_20170318_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653136"/>
            <a:ext cx="2808312" cy="1985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8"/>
            <a:ext cx="2448272" cy="1584176"/>
          </a:xfrm>
        </p:spPr>
        <p:txBody>
          <a:bodyPr/>
          <a:lstStyle/>
          <a:p>
            <a:pPr algn="ctr"/>
            <a:r>
              <a:rPr lang="ru-RU" sz="3200" dirty="0" smtClean="0"/>
              <a:t>ВЫБИРАЕМ ТКАНЬ ДЛЯ СОНИНОГО ПЛАТЬЯ</a:t>
            </a:r>
            <a:endParaRPr lang="ru-RU" sz="3200" dirty="0"/>
          </a:p>
        </p:txBody>
      </p:sp>
      <p:pic>
        <p:nvPicPr>
          <p:cNvPr id="3074" name="Picture 2" descr="C:\Users\Дом\Desktop\Платье для куклы 2019 Тая\IMG_20191125_204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908720"/>
            <a:ext cx="4248472" cy="5664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924944"/>
            <a:ext cx="2448272" cy="1584176"/>
          </a:xfrm>
        </p:spPr>
        <p:txBody>
          <a:bodyPr/>
          <a:lstStyle/>
          <a:p>
            <a:pPr algn="ctr"/>
            <a:r>
              <a:rPr lang="ru-RU" sz="2800" dirty="0" smtClean="0"/>
              <a:t>Мне пригодился мой маленький сарафан. Из него я решила шить кукле</a:t>
            </a:r>
            <a:endParaRPr lang="ru-RU" sz="2800" dirty="0"/>
          </a:p>
        </p:txBody>
      </p:sp>
      <p:pic>
        <p:nvPicPr>
          <p:cNvPr id="2052" name="Picture 4" descr="C:\Users\Дом\Desktop\Платье для куклы 2019 Тая\IMG_20191125_204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7"/>
            <a:ext cx="6192688" cy="4644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700808"/>
            <a:ext cx="2411760" cy="3024336"/>
          </a:xfrm>
        </p:spPr>
        <p:txBody>
          <a:bodyPr/>
          <a:lstStyle/>
          <a:p>
            <a:pPr algn="ctr"/>
            <a:r>
              <a:rPr lang="ru-RU" sz="2400" dirty="0" smtClean="0"/>
              <a:t>Первое, что делаем – выкройка.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Измерила на кукле длину платья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5760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Подготовка выкройки</a:t>
            </a:r>
            <a:endParaRPr lang="ru-RU" sz="3200" dirty="0"/>
          </a:p>
        </p:txBody>
      </p:sp>
      <p:pic>
        <p:nvPicPr>
          <p:cNvPr id="5122" name="Picture 2" descr="C:\Users\Дом\Desktop\Платье для куклы 2019 Тая\IMG_20191125_204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80728"/>
            <a:ext cx="6204181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2411760" cy="3024336"/>
          </a:xfrm>
        </p:spPr>
        <p:txBody>
          <a:bodyPr/>
          <a:lstStyle/>
          <a:p>
            <a:pPr algn="ctr"/>
            <a:r>
              <a:rPr lang="ru-RU" sz="2400" dirty="0" smtClean="0"/>
              <a:t>На бумаге отметила длину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5760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Подготовка выкройки</a:t>
            </a:r>
            <a:endParaRPr lang="ru-RU" sz="3200" dirty="0"/>
          </a:p>
        </p:txBody>
      </p:sp>
      <p:pic>
        <p:nvPicPr>
          <p:cNvPr id="6148" name="Picture 4" descr="C:\Users\Дом\Desktop\Платье для куклы 2019 Тая\IMG_20191125_204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5802" y="1412776"/>
            <a:ext cx="6204181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2411760" cy="3024336"/>
          </a:xfrm>
        </p:spPr>
        <p:txBody>
          <a:bodyPr/>
          <a:lstStyle/>
          <a:p>
            <a:pPr algn="ctr"/>
            <a:r>
              <a:rPr lang="ru-RU" sz="2400" dirty="0" smtClean="0"/>
              <a:t>Прочертила линию низа и боковую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188640"/>
            <a:ext cx="5114778" cy="5760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Подготовка выкройки</a:t>
            </a:r>
            <a:endParaRPr lang="ru-RU" sz="3200" dirty="0"/>
          </a:p>
        </p:txBody>
      </p:sp>
      <p:pic>
        <p:nvPicPr>
          <p:cNvPr id="7170" name="Picture 2" descr="C:\Users\Дом\Desktop\Платье для куклы 2019 Тая\IMG_20191125_204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054" y="3645024"/>
            <a:ext cx="3899926" cy="2924944"/>
          </a:xfrm>
          <a:prstGeom prst="rect">
            <a:avLst/>
          </a:prstGeom>
          <a:noFill/>
        </p:spPr>
      </p:pic>
      <p:pic>
        <p:nvPicPr>
          <p:cNvPr id="7171" name="Picture 3" descr="C:\Users\Дом\Desktop\Платье для куклы 2019 Тая\IMG_20191125_204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36712"/>
            <a:ext cx="355239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361</TotalTime>
  <Words>235</Words>
  <Application>Microsoft Office PowerPoint</Application>
  <PresentationFormat>Экран (4:3)</PresentationFormat>
  <Paragraphs>60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Изящная</vt:lpstr>
      <vt:lpstr>ПЛАТЬЕ ДЛЯ КУКЛЫ</vt:lpstr>
      <vt:lpstr>Соня в брючках и шубке, у неё совсем не было платья</vt:lpstr>
      <vt:lpstr>Мне захотелось красивое платье для моей куклы</vt:lpstr>
      <vt:lpstr>У мамы есть Швейная машинка, она поможет!  Техника безопасности</vt:lpstr>
      <vt:lpstr>ВЫБИРАЕМ ТКАНЬ ДЛЯ СОНИНОГО ПЛАТЬЯ</vt:lpstr>
      <vt:lpstr>Мне пригодился мой маленький сарафан. Из него я решила шить кукле</vt:lpstr>
      <vt:lpstr>Первое, что делаем – выкройка.     Измерила на кукле длину платья</vt:lpstr>
      <vt:lpstr>На бумаге отметила длину</vt:lpstr>
      <vt:lpstr>Прочертила линию низа и боковую</vt:lpstr>
      <vt:lpstr>Затем вырезала деталь выкройки</vt:lpstr>
      <vt:lpstr>И примерила моей соне</vt:lpstr>
      <vt:lpstr>Обвела деталь    </vt:lpstr>
      <vt:lpstr>Вырезала (выкроила) деталь   </vt:lpstr>
      <vt:lpstr>ПОДобрала синие НИТКИ для наметки, чтобы их хорошо было видно на ткани </vt:lpstr>
      <vt:lpstr>Сметала платье</vt:lpstr>
      <vt:lpstr>НАМАТЫВАЕМ ШПУЛЬКУ</vt:lpstr>
      <vt:lpstr>ВСТАВила ШПУЛЬКУ в челнок</vt:lpstr>
      <vt:lpstr>Для швов выбрала белые незаметные нитки</vt:lpstr>
      <vt:lpstr>Вставила нитку в иглу швейной машины</vt:lpstr>
      <vt:lpstr>Когда платье сметала – можно прошивать на машинке</vt:lpstr>
      <vt:lpstr>После этого убираю намётку</vt:lpstr>
      <vt:lpstr>ЗАКРЕПЛЯЕМ ШВЫ ОБРАТНЫМ ШАГОМ… платье сшито! </vt:lpstr>
      <vt:lpstr>Пришла лида, ей понравилось)) </vt:lpstr>
      <vt:lpstr>Теперь надо выбрать ленту</vt:lpstr>
      <vt:lpstr>Мне все решили помочь   </vt:lpstr>
      <vt:lpstr>Выбрали фиолетовую для платья и розовую в волосы</vt:lpstr>
      <vt:lpstr>Вставить ленту было не так-то просто! Я использовала кисточку</vt:lpstr>
      <vt:lpstr>У меня получилось!</vt:lpstr>
      <vt:lpstr>Я завязала бант… Какая же соня красавица в новом платье!  </vt:lpstr>
      <vt:lpstr>Я даже примерила платье лиде - маловато</vt:lpstr>
      <vt:lpstr>Теперь я хочу сшить лиде платье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Ателье «Кукольное»</dc:title>
  <dc:creator>Дом</dc:creator>
  <cp:lastModifiedBy>Дом</cp:lastModifiedBy>
  <cp:revision>146</cp:revision>
  <dcterms:created xsi:type="dcterms:W3CDTF">2017-03-18T12:55:01Z</dcterms:created>
  <dcterms:modified xsi:type="dcterms:W3CDTF">2019-11-30T18:38:41Z</dcterms:modified>
</cp:coreProperties>
</file>