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7" r:id="rId3"/>
    <p:sldId id="261" r:id="rId4"/>
    <p:sldId id="259" r:id="rId5"/>
    <p:sldId id="258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134" y="-297"/>
            <a:ext cx="9364268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772400" cy="1470025"/>
          </a:xfrm>
        </p:spPr>
        <p:txBody>
          <a:bodyPr/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Слайм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от близнецов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286388"/>
            <a:ext cx="6400800" cy="1271634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Разумовские Тимофей и Матвей, 7 лет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1428736"/>
            <a:ext cx="2786082" cy="3714776"/>
          </a:xfrm>
          <a:prstGeom prst="rect">
            <a:avLst/>
          </a:prstGeom>
          <a:ln w="1270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845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134" y="-297"/>
            <a:ext cx="9364268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лизуна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2357430"/>
            <a:ext cx="4861511" cy="3235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896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134" y="-297"/>
            <a:ext cx="9364268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Ингредиенты: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1">
            <a:off x="28747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506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134" y="-297"/>
            <a:ext cx="9364268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техника безопасности!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568">
            <a:off x="28747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17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134" y="-297"/>
            <a:ext cx="9364268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Увлекательный процесс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000240"/>
            <a:ext cx="2724950" cy="3633267"/>
          </a:xfrm>
          <a:prstGeom prst="rect">
            <a:avLst/>
          </a:prstGeom>
          <a:ln w="1270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1643050"/>
            <a:ext cx="2724950" cy="3633267"/>
          </a:xfrm>
          <a:prstGeom prst="rect">
            <a:avLst/>
          </a:prstGeom>
          <a:ln w="1270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2000240"/>
            <a:ext cx="2729587" cy="3639450"/>
          </a:xfrm>
          <a:prstGeom prst="rect">
            <a:avLst/>
          </a:prstGeom>
          <a:ln w="1270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826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134" y="-297"/>
            <a:ext cx="9364268" cy="685859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81" y="957253"/>
            <a:ext cx="3707619" cy="4943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011">
            <a:off x="4615536" y="1161163"/>
            <a:ext cx="369691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891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268" y="-594"/>
            <a:ext cx="9364268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Готово!!!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1357298"/>
            <a:ext cx="3075806" cy="4101075"/>
          </a:xfrm>
          <a:prstGeom prst="rect">
            <a:avLst/>
          </a:prstGeom>
          <a:ln w="1270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2214554"/>
            <a:ext cx="3075806" cy="4101075"/>
          </a:xfrm>
          <a:prstGeom prst="rect">
            <a:avLst/>
          </a:prstGeom>
          <a:ln w="1270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428868"/>
            <a:ext cx="2899523" cy="3866030"/>
          </a:xfrm>
          <a:prstGeom prst="rect">
            <a:avLst/>
          </a:prstGeom>
          <a:ln w="1270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238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85737" y="0"/>
            <a:ext cx="9729737" cy="71262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988840"/>
            <a:ext cx="628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внимание!!!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73325"/>
            <a:ext cx="2625756" cy="3501008"/>
          </a:xfrm>
          <a:prstGeom prst="rect">
            <a:avLst/>
          </a:prstGeom>
          <a:ln w="1270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12" y="2773325"/>
            <a:ext cx="2625756" cy="3501008"/>
          </a:xfrm>
          <a:prstGeom prst="rect">
            <a:avLst/>
          </a:prstGeom>
          <a:ln w="1270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957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Franklin Gothic Book</vt:lpstr>
      <vt:lpstr>Тема Office</vt:lpstr>
      <vt:lpstr>Слайм от близнецов</vt:lpstr>
      <vt:lpstr>История лизуна</vt:lpstr>
      <vt:lpstr>Ингредиенты:</vt:lpstr>
      <vt:lpstr>техника безопасности!</vt:lpstr>
      <vt:lpstr>Увлекательный процесс</vt:lpstr>
      <vt:lpstr>Презентация PowerPoint</vt:lpstr>
      <vt:lpstr>Готово!!!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мальчиков</dc:title>
  <dc:creator>Admin</dc:creator>
  <cp:lastModifiedBy>User</cp:lastModifiedBy>
  <cp:revision>10</cp:revision>
  <dcterms:created xsi:type="dcterms:W3CDTF">2019-11-29T17:00:51Z</dcterms:created>
  <dcterms:modified xsi:type="dcterms:W3CDTF">2019-12-01T02:06:03Z</dcterms:modified>
</cp:coreProperties>
</file>