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9" r:id="rId4"/>
    <p:sldId id="262" r:id="rId5"/>
    <p:sldId id="263" r:id="rId6"/>
    <p:sldId id="264" r:id="rId7"/>
    <p:sldId id="265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00A227"/>
    <a:srgbClr val="3366FF"/>
    <a:srgbClr val="F767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A1AE-8D33-4F2A-9D20-EC0BADAA384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114B0-A829-4B9A-9061-FEB0BE249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BirdLife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установили, что за последние десять лет вымерли восемь видов птиц — причиной стало вырубание лесов. Птицы гибнут из-за сельскохозяйственной деятельности, так как  использование пестицидов при земледелии убивает или отравляет насекомых.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14B0-A829-4B9A-9061-FEB0BE2496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угрозой полного вымирания также находятся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стерхи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сибирские журавли. Эти птицы покидают гнезда при виде людей или других хищников, оставляя птенцов беззащитными.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14B0-A829-4B9A-9061-FEB0BE2496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 глобальной температуры приводит к увеличению числа лесных пожаров, засух и проливных дождей, а также к повышению уровня моря, которое может затопить гнезда птиц, предпочитающих строить их близко к земле.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14B0-A829-4B9A-9061-FEB0BE2496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сожалению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все пернатые переживают миграцию. Существующие экосистемы разрушаются. Хищникам в районах, которых уже коснулись изменения климата, становится нечем питаться.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14B0-A829-4B9A-9061-FEB0BE2496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Птицы контролируют численность вредных грызунов и насекомых, переносят пыльцу и семена на дальние расстояния.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14B0-A829-4B9A-9061-FEB0BE2496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50C15E-3834-4FD2-B6F1-80CD11F7A854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99D2C3-0921-47B8-B151-6B0CB4C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7239000" cy="15843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50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    </a:t>
            </a:r>
            <a:r>
              <a:rPr lang="ru-RU" sz="1800" b="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1800" b="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  </a:t>
            </a:r>
            <a:r>
              <a:rPr lang="ru-RU" dirty="0" smtClean="0">
                <a:ln w="50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Штоковый театр </a:t>
            </a:r>
            <a:br>
              <a:rPr lang="ru-RU" dirty="0" smtClean="0">
                <a:ln w="50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</a:br>
            <a:r>
              <a:rPr lang="ru-RU" dirty="0" smtClean="0">
                <a:ln w="50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«Мешок яблок»</a:t>
            </a:r>
            <a:endParaRPr lang="ru-RU" dirty="0">
              <a:ln w="500"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Выполнил:</a:t>
            </a:r>
            <a:endParaRPr lang="ru-RU" sz="2000" dirty="0" smtClean="0"/>
          </a:p>
          <a:p>
            <a:pPr algn="r"/>
            <a:r>
              <a:rPr lang="ru-RU" sz="2000" b="1" dirty="0" smtClean="0"/>
              <a:t>Осипов Денис, 5 лет</a:t>
            </a:r>
            <a:endParaRPr lang="ru-RU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7544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детский сад №28 г.Томска</a:t>
            </a:r>
            <a:endParaRPr lang="ru-RU" b="1" dirty="0"/>
          </a:p>
        </p:txBody>
      </p:sp>
      <p:pic>
        <p:nvPicPr>
          <p:cNvPr id="1026" name="Picture 2" descr="C:\Users\User\Desktop\6aee49cde6c64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752847" cy="2814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043626" cy="748684"/>
          </a:xfrm>
        </p:spPr>
        <p:txBody>
          <a:bodyPr>
            <a:normAutofit/>
          </a:bodyPr>
          <a:lstStyle/>
          <a:p>
            <a:r>
              <a:rPr lang="ru-RU" dirty="0" smtClean="0">
                <a:ln w="50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1688"/>
          <a:stretch>
            <a:fillRect/>
          </a:stretch>
        </p:blipFill>
        <p:spPr bwMode="auto">
          <a:xfrm>
            <a:off x="1714480" y="1142984"/>
            <a:ext cx="4554159" cy="53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3675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Штоковый театр– </a:t>
            </a:r>
            <a:r>
              <a:rPr lang="ru-RU" sz="3200" dirty="0" smtClean="0"/>
              <a:t>это театр с </a:t>
            </a:r>
            <a:r>
              <a:rPr lang="ru-RU" sz="3200" dirty="0" smtClean="0"/>
              <a:t> </a:t>
            </a:r>
            <a:r>
              <a:rPr lang="ru-RU" sz="3200" dirty="0" smtClean="0"/>
              <a:t>куклами на палочках-штоках, которыми удобно и легко управлять</a:t>
            </a:r>
            <a:endParaRPr lang="ru-RU" sz="32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участие в конкурсах\Мастерская Винтика и Шпунтика\IMG_20201101_144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26736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3786182" y="1214422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7752" y="42860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Сначала находим картинки героев для показа сказки «Мешок яблок».</a:t>
            </a:r>
            <a:endParaRPr lang="ru-RU" sz="28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00430" y="5286388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52863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Затем вырезаем героев</a:t>
            </a:r>
            <a:endParaRPr lang="ru-RU" sz="2800" b="1" dirty="0"/>
          </a:p>
        </p:txBody>
      </p:sp>
      <p:pic>
        <p:nvPicPr>
          <p:cNvPr id="3074" name="Picture 2" descr="C:\Users\User\Desktop\участие в конкурсах\Мастерская Винтика и Шпунтика\IMG_20201101_14022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375428" cy="4500570"/>
          </a:xfrm>
          <a:prstGeom prst="rect">
            <a:avLst/>
          </a:prstGeom>
          <a:noFill/>
        </p:spPr>
      </p:pic>
      <p:pic>
        <p:nvPicPr>
          <p:cNvPr id="3075" name="Picture 3" descr="C:\Users\User\Desktop\участие в конкурсах\Мастерская Винтика и Шпунтика\IMG_20201101_140424_1.jpg"/>
          <p:cNvPicPr>
            <a:picLocks noChangeAspect="1" noChangeArrowheads="1"/>
          </p:cNvPicPr>
          <p:nvPr/>
        </p:nvPicPr>
        <p:blipFill>
          <a:blip r:embed="rId4" cstate="print"/>
          <a:srcRect b="17682"/>
          <a:stretch>
            <a:fillRect/>
          </a:stretch>
        </p:blipFill>
        <p:spPr bwMode="auto">
          <a:xfrm>
            <a:off x="4929190" y="2428868"/>
            <a:ext cx="385765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438" y="35716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Заламинируем героев для большей сохранности</a:t>
            </a:r>
            <a:endParaRPr lang="ru-RU" sz="3200" b="1" dirty="0"/>
          </a:p>
          <a:p>
            <a:pPr>
              <a:buFontTx/>
              <a:buChar char="-"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4098" name="Picture 2" descr="C:\Users\User\Desktop\участие в конкурсах\Мастерская Винтика и Шпунтика\IMG_20201101_1406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857616" cy="5143488"/>
          </a:xfrm>
          <a:prstGeom prst="rect">
            <a:avLst/>
          </a:prstGeom>
          <a:noFill/>
        </p:spPr>
      </p:pic>
      <p:pic>
        <p:nvPicPr>
          <p:cNvPr id="4099" name="Picture 3" descr="C:\Users\User\Desktop\участие в конкурсах\Мастерская Винтика и Шпунтика\IMG_20201101_140756.jpg"/>
          <p:cNvPicPr>
            <a:picLocks noChangeAspect="1" noChangeArrowheads="1"/>
          </p:cNvPicPr>
          <p:nvPr/>
        </p:nvPicPr>
        <p:blipFill>
          <a:blip r:embed="rId3" cstate="print"/>
          <a:srcRect t="10196" b="12136"/>
          <a:stretch>
            <a:fillRect/>
          </a:stretch>
        </p:blipFill>
        <p:spPr bwMode="auto">
          <a:xfrm flipH="1" flipV="1">
            <a:off x="4714876" y="3000372"/>
            <a:ext cx="3286148" cy="3403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Штоковые куклы </a:t>
            </a:r>
            <a:r>
              <a:rPr lang="ru-RU" sz="3200" dirty="0" smtClean="0"/>
              <a:t>плоские, они состоят из картинки и палочки.</a:t>
            </a:r>
            <a:endParaRPr lang="ru-RU" sz="32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участие в конкурсах\Мастерская Винтика и Шпунтика\IMG_20201101_14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929090" cy="52387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3504" y="3000372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Приклеиваем </a:t>
            </a:r>
            <a:r>
              <a:rPr lang="ru-RU" sz="3200" dirty="0" smtClean="0"/>
              <a:t>клеевым пистолетом картинки на </a:t>
            </a:r>
            <a:r>
              <a:rPr lang="ru-RU" sz="3200" dirty="0" smtClean="0"/>
              <a:t>палочки</a:t>
            </a:r>
            <a:r>
              <a:rPr lang="ru-RU" sz="3200" dirty="0" smtClean="0"/>
              <a:t> </a:t>
            </a:r>
            <a:endParaRPr lang="ru-RU" sz="3200" b="1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143372" y="4071942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42852"/>
            <a:ext cx="3096344" cy="830997"/>
          </a:xfrm>
          <a:prstGeom prst="rect">
            <a:avLst/>
          </a:prstGeom>
          <a:solidFill>
            <a:srgbClr val="FFC5C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Готовим декорации</a:t>
            </a:r>
            <a:endParaRPr lang="ru-RU" sz="2400" b="1" dirty="0" smtClean="0"/>
          </a:p>
        </p:txBody>
      </p:sp>
      <p:pic>
        <p:nvPicPr>
          <p:cNvPr id="5" name="Рисунок 4" descr="симв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04864"/>
            <a:ext cx="936104" cy="936104"/>
          </a:xfrm>
          <a:prstGeom prst="rect">
            <a:avLst/>
          </a:prstGeom>
        </p:spPr>
      </p:pic>
      <p:pic>
        <p:nvPicPr>
          <p:cNvPr id="6" name="Рисунок 5" descr="симв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013176"/>
            <a:ext cx="936104" cy="936104"/>
          </a:xfrm>
          <a:prstGeom prst="rect">
            <a:avLst/>
          </a:prstGeom>
        </p:spPr>
      </p:pic>
      <p:pic>
        <p:nvPicPr>
          <p:cNvPr id="6146" name="Picture 2" descr="C:\Users\User\Desktop\участие в конкурсах\Мастерская Винтика и Шпунтика\IMG_20201101_141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7215238" cy="5411429"/>
          </a:xfrm>
          <a:prstGeom prst="rect">
            <a:avLst/>
          </a:prstGeom>
          <a:noFill/>
        </p:spPr>
      </p:pic>
      <p:pic>
        <p:nvPicPr>
          <p:cNvPr id="9" name="Рисунок 8" descr="дождь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0"/>
            <a:ext cx="1400944" cy="1400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участие в конкурсах\Мастерская Винтика и Шпунтика\IMG_20201101_144326.jpg"/>
          <p:cNvPicPr>
            <a:picLocks noChangeAspect="1" noChangeArrowheads="1"/>
          </p:cNvPicPr>
          <p:nvPr/>
        </p:nvPicPr>
        <p:blipFill>
          <a:blip r:embed="rId3" cstate="print"/>
          <a:srcRect t="11482" b="18751"/>
          <a:stretch>
            <a:fillRect/>
          </a:stretch>
        </p:blipFill>
        <p:spPr bwMode="auto">
          <a:xfrm>
            <a:off x="5643570" y="214290"/>
            <a:ext cx="3071834" cy="2857520"/>
          </a:xfrm>
          <a:prstGeom prst="rect">
            <a:avLst/>
          </a:prstGeom>
          <a:noFill/>
        </p:spPr>
      </p:pic>
      <p:pic>
        <p:nvPicPr>
          <p:cNvPr id="7172" name="Picture 4" descr="C:\Users\User\Desktop\участие в конкурсах\Мастерская Винтика и Шпунтика\IMG_20201101_144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947688" cy="5786478"/>
          </a:xfrm>
          <a:prstGeom prst="rect">
            <a:avLst/>
          </a:prstGeom>
          <a:noFill/>
        </p:spPr>
      </p:pic>
      <p:pic>
        <p:nvPicPr>
          <p:cNvPr id="7173" name="Picture 5" descr="C:\Users\User\Desktop\участие в конкурсах\Мастерская Винтика и Шпунтика\IMG_20201101_144058_1.jpg"/>
          <p:cNvPicPr>
            <a:picLocks noChangeAspect="1" noChangeArrowheads="1"/>
          </p:cNvPicPr>
          <p:nvPr/>
        </p:nvPicPr>
        <p:blipFill>
          <a:blip r:embed="rId5" cstate="print"/>
          <a:srcRect t="12500" b="4392"/>
          <a:stretch>
            <a:fillRect/>
          </a:stretch>
        </p:blipFill>
        <p:spPr bwMode="auto">
          <a:xfrm>
            <a:off x="5929322" y="3286124"/>
            <a:ext cx="3000396" cy="3324763"/>
          </a:xfrm>
          <a:prstGeom prst="rect">
            <a:avLst/>
          </a:prstGeom>
          <a:noFill/>
        </p:spPr>
      </p:pic>
      <p:sp>
        <p:nvSpPr>
          <p:cNvPr id="6" name="Лента лицом вверх 5"/>
          <p:cNvSpPr/>
          <p:nvPr/>
        </p:nvSpPr>
        <p:spPr>
          <a:xfrm>
            <a:off x="4000496" y="3000372"/>
            <a:ext cx="3071834" cy="1226416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Показ театра</a:t>
            </a:r>
            <a:endParaRPr lang="ru-RU" sz="2800" b="1" dirty="0"/>
          </a:p>
        </p:txBody>
      </p:sp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2928934"/>
            <a:ext cx="857232" cy="857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000240"/>
            <a:ext cx="35718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Показывать </a:t>
            </a:r>
            <a:r>
              <a:rPr lang="ru-RU" sz="2400" dirty="0" smtClean="0"/>
              <a:t>спектакль </a:t>
            </a:r>
            <a:r>
              <a:rPr lang="ru-RU" sz="2400" dirty="0" smtClean="0"/>
              <a:t>можно из-за </a:t>
            </a:r>
            <a:r>
              <a:rPr lang="ru-RU" sz="2400" dirty="0" smtClean="0"/>
              <a:t>края стола, стопки </a:t>
            </a:r>
            <a:r>
              <a:rPr lang="ru-RU" sz="2400" dirty="0" smtClean="0"/>
              <a:t>книг, пустой </a:t>
            </a:r>
            <a:r>
              <a:rPr lang="ru-RU" sz="2400" dirty="0" smtClean="0"/>
              <a:t>картонной </a:t>
            </a:r>
            <a:r>
              <a:rPr lang="ru-RU" sz="2400" dirty="0" smtClean="0"/>
              <a:t>коробки или воспользоваться настольной ширмой.</a:t>
            </a:r>
          </a:p>
          <a:p>
            <a:endParaRPr lang="ru-RU" sz="2000" b="1" dirty="0" smtClean="0"/>
          </a:p>
        </p:txBody>
      </p:sp>
      <p:pic>
        <p:nvPicPr>
          <p:cNvPr id="8194" name="Picture 2" descr="C:\Users\User\Desktop\участие в конкурсах\Мастерская Винтика и Шпунтика\IMG_20201101_143716_1.jpg"/>
          <p:cNvPicPr>
            <a:picLocks noChangeAspect="1" noChangeArrowheads="1"/>
          </p:cNvPicPr>
          <p:nvPr/>
        </p:nvPicPr>
        <p:blipFill>
          <a:blip r:embed="rId2" cstate="print"/>
          <a:srcRect t="11458" b="4166"/>
          <a:stretch>
            <a:fillRect/>
          </a:stretch>
        </p:blipFill>
        <p:spPr bwMode="auto">
          <a:xfrm>
            <a:off x="3714744" y="428604"/>
            <a:ext cx="51435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5718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dirty="0" smtClean="0"/>
              <a:t>Держать штоковых кукол нужно вертикально, плоской </a:t>
            </a:r>
            <a:r>
              <a:rPr lang="ru-RU" sz="2000" dirty="0" smtClean="0"/>
              <a:t>стороной к зрителю. </a:t>
            </a:r>
            <a:r>
              <a:rPr lang="ru-RU" sz="2000" dirty="0" smtClean="0"/>
              <a:t>Когда </a:t>
            </a:r>
            <a:r>
              <a:rPr lang="ru-RU" sz="2000" dirty="0" smtClean="0"/>
              <a:t>кукла идёт, её нужно двигать вдоль края ширмы, слегка </a:t>
            </a:r>
            <a:r>
              <a:rPr lang="ru-RU" sz="2000" dirty="0" smtClean="0"/>
              <a:t>то приподнимая</a:t>
            </a:r>
            <a:r>
              <a:rPr lang="ru-RU" sz="2000" dirty="0" smtClean="0"/>
              <a:t>, то опуская. </a:t>
            </a:r>
            <a:r>
              <a:rPr lang="ru-RU" sz="2000" dirty="0" smtClean="0"/>
              <a:t>Когда </a:t>
            </a:r>
            <a:r>
              <a:rPr lang="ru-RU" sz="2000" dirty="0" smtClean="0"/>
              <a:t>персонаж разговаривает, он должен быть расположен головой в сторону собеседника и слегка покачиваться вправо-влево из стороны в сторону или двигаться на одном месте вверх-вниз, чтобы зрителям было понятно, кто именно </a:t>
            </a:r>
            <a:r>
              <a:rPr lang="ru-RU" sz="2000" dirty="0" smtClean="0"/>
              <a:t>говорит.</a:t>
            </a:r>
            <a:endParaRPr lang="ru-RU" sz="2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28"/>
            <a:ext cx="471490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1548</TotalTime>
  <Words>238</Words>
  <Application>Microsoft Office PowerPoint</Application>
  <PresentationFormat>Экран (4:3)</PresentationFormat>
  <Paragraphs>26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          Штоковый театр  «Мешок яблок»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    «какие птицы бывают и           почему они исчезают»</dc:title>
  <dc:creator>DnS</dc:creator>
  <cp:lastModifiedBy>User</cp:lastModifiedBy>
  <cp:revision>130</cp:revision>
  <dcterms:created xsi:type="dcterms:W3CDTF">2020-03-28T16:12:19Z</dcterms:created>
  <dcterms:modified xsi:type="dcterms:W3CDTF">2020-11-01T13:09:35Z</dcterms:modified>
</cp:coreProperties>
</file>