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0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5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7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8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7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8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0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4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E103-DF9B-46C7-ABB2-16AF66E227B3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D6C0-043D-468F-8FA9-A8B3B15B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134672" cy="7920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общеразвивающего вида № 134 г. Томска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«Макет по ПДД»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Дубцова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Дарья, 4 года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Данилова Галина Александровна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OME\Desktop\IMG_20211124_155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3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0466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Домики из бумаги.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OME\Desktop\для макета по ПДД\IMG_20211101_154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3" y="1399723"/>
            <a:ext cx="3141441" cy="23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для макета по ПДД\IMG_20211101_155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23316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для макета по ПДД\IMG_20211101_1553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14146" r="6044"/>
          <a:stretch/>
        </p:blipFill>
        <p:spPr bwMode="auto">
          <a:xfrm rot="16200000">
            <a:off x="3523369" y="3503190"/>
            <a:ext cx="2385296" cy="37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7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для макета по ПДД\IMG_20211102_111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3" y="836712"/>
            <a:ext cx="3401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Проезжая часть. Перекресток.</a:t>
            </a:r>
            <a:endParaRPr lang="ru-RU" dirty="0"/>
          </a:p>
        </p:txBody>
      </p:sp>
      <p:pic>
        <p:nvPicPr>
          <p:cNvPr id="2051" name="Picture 3" descr="C:\Users\HOME\Desktop\для макета по ПДД\IMG_20211102_13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5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_20211124_154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831"/>
            <a:ext cx="3096344" cy="2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IMG_20211124_153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4570"/>
            <a:ext cx="3117572" cy="23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IMG_20211124_154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617301" cy="27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5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1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безопасного поведения на проезжей части.</a:t>
            </a:r>
          </a:p>
        </p:txBody>
      </p:sp>
      <p:pic>
        <p:nvPicPr>
          <p:cNvPr id="2050" name="Picture 2" descr="C:\Users\HOME\Desktop\IMG_20211124_155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556585" cy="26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IMG_20211124_155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45" y="3140968"/>
            <a:ext cx="3702607" cy="27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3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5814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Cвет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зеленый - проходи!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— лучше подожди!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опасно!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Стой!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Пускай пройдет трамвай, наберись терпенья.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 и уважай правила движенья.</a:t>
            </a:r>
          </a:p>
        </p:txBody>
      </p:sp>
    </p:spTree>
    <p:extLst>
      <p:ext uri="{BB962C8B-B14F-4D97-AF65-F5344CB8AC3E}">
        <p14:creationId xmlns:p14="http://schemas.microsoft.com/office/powerpoint/2010/main" val="304689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пасибо за внимание! Красивые картинки для слайдов в конц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532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61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дошкольное образовательное учреждение детский сад общеразвивающего вида № 134 г. Томска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общеразвивающего вида № 134 г. Томска</dc:title>
  <dc:creator>HOME</dc:creator>
  <cp:lastModifiedBy>HOME</cp:lastModifiedBy>
  <cp:revision>7</cp:revision>
  <dcterms:created xsi:type="dcterms:W3CDTF">2021-11-18T03:12:12Z</dcterms:created>
  <dcterms:modified xsi:type="dcterms:W3CDTF">2021-11-28T10:00:59Z</dcterms:modified>
</cp:coreProperties>
</file>